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5202" r:id="rId1"/>
    <p:sldMasterId id="2147483706" r:id="rId2"/>
    <p:sldMasterId id="2147483736" r:id="rId3"/>
    <p:sldMasterId id="2147495164" r:id="rId4"/>
  </p:sldMasterIdLst>
  <p:notesMasterIdLst>
    <p:notesMasterId r:id="rId13"/>
  </p:notesMasterIdLst>
  <p:sldIdLst>
    <p:sldId id="2147474611" r:id="rId5"/>
    <p:sldId id="3308" r:id="rId6"/>
    <p:sldId id="3309" r:id="rId7"/>
    <p:sldId id="3296" r:id="rId8"/>
    <p:sldId id="3342" r:id="rId9"/>
    <p:sldId id="3302" r:id="rId10"/>
    <p:sldId id="3307" r:id="rId11"/>
    <p:sldId id="2147474610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346A41-F109-937F-2F53-8E3C9380FC69}" name="Francesca Feliciotti" initials="FF" userId="S::francesca.feliciotti@opinno.com::f2c166e1-bbd5-4f85-97bf-d413f9f03a85" providerId="AD"/>
  <p188:author id="{08078146-45A6-471C-E186-2F2D1D07DC34}" name="Laura Muñoz" initials="LM" userId="S::laura.munoz@opinno.com::a114a442-ca5b-4dc9-9102-af6b89378f39" providerId="AD"/>
  <p188:author id="{234B049C-CB41-E281-4740-10EBE0E5E502}" name="Mariana Jesus de Sousa" initials="MJdS" userId="S::mariana.sousa@opinno.com::d6ea80a6-8e4a-4897-ba37-6f3efc7b29b2" providerId="AD"/>
  <p188:author id="{279E7AC4-CAC9-706F-7FFB-2803DB0C24C4}" name="Natalia Peralta Estrada" initials="NPE" userId="S::natalia.peralta@opinno.com::75ace926-f0f4-4186-b32f-9975f461d5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ADA"/>
    <a:srgbClr val="4B4A4B"/>
    <a:srgbClr val="EA7B5B"/>
    <a:srgbClr val="E7DDDA"/>
    <a:srgbClr val="B8CCDE"/>
    <a:srgbClr val="E3D767"/>
    <a:srgbClr val="95CFC5"/>
    <a:srgbClr val="38BC71"/>
    <a:srgbClr val="F6F6F8"/>
    <a:srgbClr val="152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6668E-CA6F-4C73-9441-90F285090096}" v="18" dt="2023-10-03T08:00:58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2" autoAdjust="0"/>
  </p:normalViewPr>
  <p:slideViewPr>
    <p:cSldViewPr snapToGrid="0">
      <p:cViewPr varScale="1">
        <p:scale>
          <a:sx n="78" d="100"/>
          <a:sy n="78" d="100"/>
        </p:scale>
        <p:origin x="10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uñoz" userId="S::laura.munoz@opinno.com::a114a442-ca5b-4dc9-9102-af6b89378f39" providerId="AD" clId="Web-{E9700C11-FB70-EF19-E07E-D5BAA1CED23A}"/>
    <pc:docChg chg="modSld">
      <pc:chgData name="Laura Muñoz" userId="S::laura.munoz@opinno.com::a114a442-ca5b-4dc9-9102-af6b89378f39" providerId="AD" clId="Web-{E9700C11-FB70-EF19-E07E-D5BAA1CED23A}" dt="2023-09-20T06:56:33.929" v="16" actId="14100"/>
      <pc:docMkLst>
        <pc:docMk/>
      </pc:docMkLst>
      <pc:sldChg chg="modSp">
        <pc:chgData name="Laura Muñoz" userId="S::laura.munoz@opinno.com::a114a442-ca5b-4dc9-9102-af6b89378f39" providerId="AD" clId="Web-{E9700C11-FB70-EF19-E07E-D5BAA1CED23A}" dt="2023-09-20T06:56:33.929" v="16" actId="14100"/>
        <pc:sldMkLst>
          <pc:docMk/>
          <pc:sldMk cId="665992099" sldId="3308"/>
        </pc:sldMkLst>
        <pc:spChg chg="mod">
          <ac:chgData name="Laura Muñoz" userId="S::laura.munoz@opinno.com::a114a442-ca5b-4dc9-9102-af6b89378f39" providerId="AD" clId="Web-{E9700C11-FB70-EF19-E07E-D5BAA1CED23A}" dt="2023-09-20T06:56:33.929" v="16" actId="14100"/>
          <ac:spMkLst>
            <pc:docMk/>
            <pc:sldMk cId="665992099" sldId="3308"/>
            <ac:spMk id="4" creationId="{94F33243-9A4C-99DD-BD00-A0E8818D4AEA}"/>
          </ac:spMkLst>
        </pc:spChg>
      </pc:sldChg>
    </pc:docChg>
  </pc:docChgLst>
  <pc:docChgLst>
    <pc:chgData name="Laura Muñoz" userId="a114a442-ca5b-4dc9-9102-af6b89378f39" providerId="ADAL" clId="{2DF7B04E-AA59-4AF0-A4FB-DBA1C7367BFE}"/>
    <pc:docChg chg="undo custSel addSld delSld modSld sldOrd delMainMaster">
      <pc:chgData name="Laura Muñoz" userId="a114a442-ca5b-4dc9-9102-af6b89378f39" providerId="ADAL" clId="{2DF7B04E-AA59-4AF0-A4FB-DBA1C7367BFE}" dt="2023-09-20T10:06:49.912" v="4594" actId="114"/>
      <pc:docMkLst>
        <pc:docMk/>
      </pc:docMkLst>
      <pc:sldChg chg="del">
        <pc:chgData name="Laura Muñoz" userId="a114a442-ca5b-4dc9-9102-af6b89378f39" providerId="ADAL" clId="{2DF7B04E-AA59-4AF0-A4FB-DBA1C7367BFE}" dt="2023-09-18T16:18:25.985" v="239" actId="47"/>
        <pc:sldMkLst>
          <pc:docMk/>
          <pc:sldMk cId="1522863055" sldId="256"/>
        </pc:sldMkLst>
      </pc:sldChg>
      <pc:sldChg chg="del">
        <pc:chgData name="Laura Muñoz" userId="a114a442-ca5b-4dc9-9102-af6b89378f39" providerId="ADAL" clId="{2DF7B04E-AA59-4AF0-A4FB-DBA1C7367BFE}" dt="2023-09-18T16:18:16.882" v="234" actId="47"/>
        <pc:sldMkLst>
          <pc:docMk/>
          <pc:sldMk cId="426978044" sldId="312"/>
        </pc:sldMkLst>
      </pc:sldChg>
      <pc:sldChg chg="del">
        <pc:chgData name="Laura Muñoz" userId="a114a442-ca5b-4dc9-9102-af6b89378f39" providerId="ADAL" clId="{2DF7B04E-AA59-4AF0-A4FB-DBA1C7367BFE}" dt="2023-09-18T16:18:19.861" v="238" actId="47"/>
        <pc:sldMkLst>
          <pc:docMk/>
          <pc:sldMk cId="0" sldId="317"/>
        </pc:sldMkLst>
      </pc:sldChg>
      <pc:sldChg chg="del">
        <pc:chgData name="Laura Muñoz" userId="a114a442-ca5b-4dc9-9102-af6b89378f39" providerId="ADAL" clId="{2DF7B04E-AA59-4AF0-A4FB-DBA1C7367BFE}" dt="2023-09-18T16:18:01.589" v="198" actId="47"/>
        <pc:sldMkLst>
          <pc:docMk/>
          <pc:sldMk cId="3092565877" sldId="319"/>
        </pc:sldMkLst>
      </pc:sldChg>
      <pc:sldChg chg="del">
        <pc:chgData name="Laura Muñoz" userId="a114a442-ca5b-4dc9-9102-af6b89378f39" providerId="ADAL" clId="{2DF7B04E-AA59-4AF0-A4FB-DBA1C7367BFE}" dt="2023-09-18T16:18:00.571" v="192" actId="47"/>
        <pc:sldMkLst>
          <pc:docMk/>
          <pc:sldMk cId="3489076475" sldId="352"/>
        </pc:sldMkLst>
      </pc:sldChg>
      <pc:sldChg chg="del">
        <pc:chgData name="Laura Muñoz" userId="a114a442-ca5b-4dc9-9102-af6b89378f39" providerId="ADAL" clId="{2DF7B04E-AA59-4AF0-A4FB-DBA1C7367BFE}" dt="2023-09-18T16:18:07.722" v="220" actId="47"/>
        <pc:sldMkLst>
          <pc:docMk/>
          <pc:sldMk cId="2454854392" sldId="468"/>
        </pc:sldMkLst>
      </pc:sldChg>
      <pc:sldChg chg="addSp delSp modSp add mod ord modNotesTx">
        <pc:chgData name="Laura Muñoz" userId="a114a442-ca5b-4dc9-9102-af6b89378f39" providerId="ADAL" clId="{2DF7B04E-AA59-4AF0-A4FB-DBA1C7367BFE}" dt="2023-09-20T10:06:45.228" v="4593" actId="114"/>
        <pc:sldMkLst>
          <pc:docMk/>
          <pc:sldMk cId="1340034494" sldId="3296"/>
        </pc:sldMkLst>
        <pc:spChg chg="del">
          <ac:chgData name="Laura Muñoz" userId="a114a442-ca5b-4dc9-9102-af6b89378f39" providerId="ADAL" clId="{2DF7B04E-AA59-4AF0-A4FB-DBA1C7367BFE}" dt="2023-09-19T07:39:31.094" v="1692" actId="478"/>
          <ac:spMkLst>
            <pc:docMk/>
            <pc:sldMk cId="1340034494" sldId="3296"/>
            <ac:spMk id="2" creationId="{F372572B-CE9B-C7E5-85CF-C34228C6CF63}"/>
          </ac:spMkLst>
        </pc:spChg>
        <pc:spChg chg="add mod">
          <ac:chgData name="Laura Muñoz" userId="a114a442-ca5b-4dc9-9102-af6b89378f39" providerId="ADAL" clId="{2DF7B04E-AA59-4AF0-A4FB-DBA1C7367BFE}" dt="2023-09-20T10:00:36.727" v="4106" actId="114"/>
          <ac:spMkLst>
            <pc:docMk/>
            <pc:sldMk cId="1340034494" sldId="3296"/>
            <ac:spMk id="3" creationId="{1BFB33B6-E77D-4AC0-D208-A82DCCC9A0B8}"/>
          </ac:spMkLst>
        </pc:spChg>
        <pc:spChg chg="add mod">
          <ac:chgData name="Laura Muñoz" userId="a114a442-ca5b-4dc9-9102-af6b89378f39" providerId="ADAL" clId="{2DF7B04E-AA59-4AF0-A4FB-DBA1C7367BFE}" dt="2023-09-20T10:06:45.228" v="4593" actId="114"/>
          <ac:spMkLst>
            <pc:docMk/>
            <pc:sldMk cId="1340034494" sldId="3296"/>
            <ac:spMk id="4" creationId="{C4F96F10-1157-10FC-52A8-DF3F10E3EFC1}"/>
          </ac:spMkLst>
        </pc:spChg>
        <pc:spChg chg="del mod">
          <ac:chgData name="Laura Muñoz" userId="a114a442-ca5b-4dc9-9102-af6b89378f39" providerId="ADAL" clId="{2DF7B04E-AA59-4AF0-A4FB-DBA1C7367BFE}" dt="2023-09-19T07:39:26.234" v="1688" actId="478"/>
          <ac:spMkLst>
            <pc:docMk/>
            <pc:sldMk cId="1340034494" sldId="3296"/>
            <ac:spMk id="12" creationId="{E6B92A90-B0CA-4BB9-90A4-07C2497084CE}"/>
          </ac:spMkLst>
        </pc:spChg>
        <pc:spChg chg="del">
          <ac:chgData name="Laura Muñoz" userId="a114a442-ca5b-4dc9-9102-af6b89378f39" providerId="ADAL" clId="{2DF7B04E-AA59-4AF0-A4FB-DBA1C7367BFE}" dt="2023-09-19T07:39:27.325" v="1689" actId="478"/>
          <ac:spMkLst>
            <pc:docMk/>
            <pc:sldMk cId="1340034494" sldId="3296"/>
            <ac:spMk id="13" creationId="{2E016B33-EF83-4DDE-856B-6DD7023728CC}"/>
          </ac:spMkLst>
        </pc:spChg>
        <pc:spChg chg="mod">
          <ac:chgData name="Laura Muñoz" userId="a114a442-ca5b-4dc9-9102-af6b89378f39" providerId="ADAL" clId="{2DF7B04E-AA59-4AF0-A4FB-DBA1C7367BFE}" dt="2023-09-19T07:41:00.689" v="1798" actId="1076"/>
          <ac:spMkLst>
            <pc:docMk/>
            <pc:sldMk cId="1340034494" sldId="3296"/>
            <ac:spMk id="14" creationId="{1B7C5F1C-3778-4C97-88EE-65621F5F1FD0}"/>
          </ac:spMkLst>
        </pc:spChg>
        <pc:spChg chg="mod">
          <ac:chgData name="Laura Muñoz" userId="a114a442-ca5b-4dc9-9102-af6b89378f39" providerId="ADAL" clId="{2DF7B04E-AA59-4AF0-A4FB-DBA1C7367BFE}" dt="2023-09-19T07:39:58.201" v="1699" actId="1076"/>
          <ac:spMkLst>
            <pc:docMk/>
            <pc:sldMk cId="1340034494" sldId="3296"/>
            <ac:spMk id="15" creationId="{C8988D17-CF95-40EA-B5DC-F12C7E553735}"/>
          </ac:spMkLst>
        </pc:spChg>
        <pc:spChg chg="del">
          <ac:chgData name="Laura Muñoz" userId="a114a442-ca5b-4dc9-9102-af6b89378f39" providerId="ADAL" clId="{2DF7B04E-AA59-4AF0-A4FB-DBA1C7367BFE}" dt="2023-09-19T07:39:29.643" v="1691" actId="478"/>
          <ac:spMkLst>
            <pc:docMk/>
            <pc:sldMk cId="1340034494" sldId="3296"/>
            <ac:spMk id="16" creationId="{859D022D-CAAB-4D39-86DE-2E50B20B79A3}"/>
          </ac:spMkLst>
        </pc:spChg>
        <pc:spChg chg="del">
          <ac:chgData name="Laura Muñoz" userId="a114a442-ca5b-4dc9-9102-af6b89378f39" providerId="ADAL" clId="{2DF7B04E-AA59-4AF0-A4FB-DBA1C7367BFE}" dt="2023-09-19T07:39:28.558" v="1690" actId="478"/>
          <ac:spMkLst>
            <pc:docMk/>
            <pc:sldMk cId="1340034494" sldId="3296"/>
            <ac:spMk id="17" creationId="{883FAF34-C2D8-495A-9DC3-B9AADC873FCF}"/>
          </ac:spMkLst>
        </pc:spChg>
        <pc:spChg chg="mod">
          <ac:chgData name="Laura Muñoz" userId="a114a442-ca5b-4dc9-9102-af6b89378f39" providerId="ADAL" clId="{2DF7B04E-AA59-4AF0-A4FB-DBA1C7367BFE}" dt="2023-09-19T07:41:12.980" v="1801" actId="207"/>
          <ac:spMkLst>
            <pc:docMk/>
            <pc:sldMk cId="1340034494" sldId="3296"/>
            <ac:spMk id="42" creationId="{F60F2ABC-B66D-461C-B717-0757954437C9}"/>
          </ac:spMkLst>
        </pc:spChg>
        <pc:spChg chg="mod">
          <ac:chgData name="Laura Muñoz" userId="a114a442-ca5b-4dc9-9102-af6b89378f39" providerId="ADAL" clId="{2DF7B04E-AA59-4AF0-A4FB-DBA1C7367BFE}" dt="2023-09-19T07:41:26.587" v="1804" actId="207"/>
          <ac:spMkLst>
            <pc:docMk/>
            <pc:sldMk cId="1340034494" sldId="3296"/>
            <ac:spMk id="45" creationId="{F51ACC94-EDDF-4F13-A9E7-ACD99E924C0E}"/>
          </ac:spMkLst>
        </pc:spChg>
        <pc:picChg chg="add mod">
          <ac:chgData name="Laura Muñoz" userId="a114a442-ca5b-4dc9-9102-af6b89378f39" providerId="ADAL" clId="{2DF7B04E-AA59-4AF0-A4FB-DBA1C7367BFE}" dt="2023-09-20T09:36:04.005" v="4095"/>
          <ac:picMkLst>
            <pc:docMk/>
            <pc:sldMk cId="1340034494" sldId="3296"/>
            <ac:picMk id="2" creationId="{E30168EA-4C7F-7BA1-C596-ABBD9C66FAEC}"/>
          </ac:picMkLst>
        </pc:picChg>
        <pc:picChg chg="add del mod">
          <ac:chgData name="Laura Muñoz" userId="a114a442-ca5b-4dc9-9102-af6b89378f39" providerId="ADAL" clId="{2DF7B04E-AA59-4AF0-A4FB-DBA1C7367BFE}" dt="2023-09-20T09:36:03.636" v="4094" actId="478"/>
          <ac:picMkLst>
            <pc:docMk/>
            <pc:sldMk cId="1340034494" sldId="3296"/>
            <ac:picMk id="5" creationId="{AD005B64-D3BC-7A59-6FAC-CB96C38C4169}"/>
          </ac:picMkLst>
        </pc:picChg>
      </pc:sldChg>
      <pc:sldChg chg="addSp delSp modSp add mod ord modNotesTx">
        <pc:chgData name="Laura Muñoz" userId="a114a442-ca5b-4dc9-9102-af6b89378f39" providerId="ADAL" clId="{2DF7B04E-AA59-4AF0-A4FB-DBA1C7367BFE}" dt="2023-09-20T10:06:38.273" v="4591" actId="114"/>
        <pc:sldMkLst>
          <pc:docMk/>
          <pc:sldMk cId="3086649641" sldId="3302"/>
        </pc:sldMkLst>
        <pc:spChg chg="mod">
          <ac:chgData name="Laura Muñoz" userId="a114a442-ca5b-4dc9-9102-af6b89378f39" providerId="ADAL" clId="{2DF7B04E-AA59-4AF0-A4FB-DBA1C7367BFE}" dt="2023-09-19T07:14:43.011" v="1084" actId="207"/>
          <ac:spMkLst>
            <pc:docMk/>
            <pc:sldMk cId="3086649641" sldId="3302"/>
            <ac:spMk id="2" creationId="{9FDF25D9-1C10-4A2B-A759-C09F3580912A}"/>
          </ac:spMkLst>
        </pc:spChg>
        <pc:spChg chg="del">
          <ac:chgData name="Laura Muñoz" userId="a114a442-ca5b-4dc9-9102-af6b89378f39" providerId="ADAL" clId="{2DF7B04E-AA59-4AF0-A4FB-DBA1C7367BFE}" dt="2023-09-19T07:14:21.240" v="1064" actId="478"/>
          <ac:spMkLst>
            <pc:docMk/>
            <pc:sldMk cId="3086649641" sldId="3302"/>
            <ac:spMk id="4" creationId="{C4145F61-A0EE-8FFD-E65E-FB1359D8BF01}"/>
          </ac:spMkLst>
        </pc:spChg>
        <pc:spChg chg="add mod">
          <ac:chgData name="Laura Muñoz" userId="a114a442-ca5b-4dc9-9102-af6b89378f39" providerId="ADAL" clId="{2DF7B04E-AA59-4AF0-A4FB-DBA1C7367BFE}" dt="2023-09-20T06:58:41.678" v="4030" actId="114"/>
          <ac:spMkLst>
            <pc:docMk/>
            <pc:sldMk cId="3086649641" sldId="3302"/>
            <ac:spMk id="6" creationId="{C87B0F79-6CFA-1BDB-A5F1-8FA443000146}"/>
          </ac:spMkLst>
        </pc:spChg>
        <pc:spChg chg="add mod">
          <ac:chgData name="Laura Muñoz" userId="a114a442-ca5b-4dc9-9102-af6b89378f39" providerId="ADAL" clId="{2DF7B04E-AA59-4AF0-A4FB-DBA1C7367BFE}" dt="2023-09-20T10:06:38.273" v="4591" actId="114"/>
          <ac:spMkLst>
            <pc:docMk/>
            <pc:sldMk cId="3086649641" sldId="3302"/>
            <ac:spMk id="8" creationId="{04F9EF3F-8556-129D-6020-03808DF5E675}"/>
          </ac:spMkLst>
        </pc:spChg>
        <pc:spChg chg="mod">
          <ac:chgData name="Laura Muñoz" userId="a114a442-ca5b-4dc9-9102-af6b89378f39" providerId="ADAL" clId="{2DF7B04E-AA59-4AF0-A4FB-DBA1C7367BFE}" dt="2023-09-19T07:18:26.137" v="1536" actId="207"/>
          <ac:spMkLst>
            <pc:docMk/>
            <pc:sldMk cId="3086649641" sldId="3302"/>
            <ac:spMk id="14" creationId="{86893D51-552F-4FF1-A902-C5C298488218}"/>
          </ac:spMkLst>
        </pc:spChg>
        <pc:spChg chg="mod">
          <ac:chgData name="Laura Muñoz" userId="a114a442-ca5b-4dc9-9102-af6b89378f39" providerId="ADAL" clId="{2DF7B04E-AA59-4AF0-A4FB-DBA1C7367BFE}" dt="2023-09-19T07:17:49.198" v="1494" actId="255"/>
          <ac:spMkLst>
            <pc:docMk/>
            <pc:sldMk cId="3086649641" sldId="3302"/>
            <ac:spMk id="17" creationId="{6A1EAB57-231D-477E-8604-F24C9A2A2323}"/>
          </ac:spMkLst>
        </pc:spChg>
        <pc:spChg chg="mod">
          <ac:chgData name="Laura Muñoz" userId="a114a442-ca5b-4dc9-9102-af6b89378f39" providerId="ADAL" clId="{2DF7B04E-AA59-4AF0-A4FB-DBA1C7367BFE}" dt="2023-09-19T07:17:36.750" v="1492" actId="207"/>
          <ac:spMkLst>
            <pc:docMk/>
            <pc:sldMk cId="3086649641" sldId="3302"/>
            <ac:spMk id="18" creationId="{8EEF3BB2-D215-42ED-B0D8-0B6062BEE13D}"/>
          </ac:spMkLst>
        </pc:spChg>
        <pc:spChg chg="mod">
          <ac:chgData name="Laura Muñoz" userId="a114a442-ca5b-4dc9-9102-af6b89378f39" providerId="ADAL" clId="{2DF7B04E-AA59-4AF0-A4FB-DBA1C7367BFE}" dt="2023-09-19T07:14:57.055" v="1087" actId="1582"/>
          <ac:spMkLst>
            <pc:docMk/>
            <pc:sldMk cId="3086649641" sldId="3302"/>
            <ac:spMk id="19" creationId="{EC5B0A9E-9A5C-4D87-9EA3-0C17FD489CB7}"/>
          </ac:spMkLst>
        </pc:spChg>
        <pc:spChg chg="mod">
          <ac:chgData name="Laura Muñoz" userId="a114a442-ca5b-4dc9-9102-af6b89378f39" providerId="ADAL" clId="{2DF7B04E-AA59-4AF0-A4FB-DBA1C7367BFE}" dt="2023-09-19T07:17:51.950" v="1496" actId="20577"/>
          <ac:spMkLst>
            <pc:docMk/>
            <pc:sldMk cId="3086649641" sldId="3302"/>
            <ac:spMk id="20" creationId="{096DFA15-1CBF-4FA6-A3C1-0CCCAFE79475}"/>
          </ac:spMkLst>
        </pc:spChg>
        <pc:spChg chg="mod">
          <ac:chgData name="Laura Muñoz" userId="a114a442-ca5b-4dc9-9102-af6b89378f39" providerId="ADAL" clId="{2DF7B04E-AA59-4AF0-A4FB-DBA1C7367BFE}" dt="2023-09-19T07:18:42.599" v="1541" actId="1076"/>
          <ac:spMkLst>
            <pc:docMk/>
            <pc:sldMk cId="3086649641" sldId="3302"/>
            <ac:spMk id="21" creationId="{707E8F0F-7386-47E7-B7E4-6136BD0FECFE}"/>
          </ac:spMkLst>
        </pc:spChg>
        <pc:spChg chg="del">
          <ac:chgData name="Laura Muñoz" userId="a114a442-ca5b-4dc9-9102-af6b89378f39" providerId="ADAL" clId="{2DF7B04E-AA59-4AF0-A4FB-DBA1C7367BFE}" dt="2023-09-19T07:14:18.686" v="1062" actId="478"/>
          <ac:spMkLst>
            <pc:docMk/>
            <pc:sldMk cId="3086649641" sldId="3302"/>
            <ac:spMk id="27" creationId="{812E5F33-DECD-4765-9F0D-38DFAE91F661}"/>
          </ac:spMkLst>
        </pc:spChg>
        <pc:spChg chg="del">
          <ac:chgData name="Laura Muñoz" userId="a114a442-ca5b-4dc9-9102-af6b89378f39" providerId="ADAL" clId="{2DF7B04E-AA59-4AF0-A4FB-DBA1C7367BFE}" dt="2023-09-19T07:14:19.708" v="1063" actId="478"/>
          <ac:spMkLst>
            <pc:docMk/>
            <pc:sldMk cId="3086649641" sldId="3302"/>
            <ac:spMk id="28" creationId="{963A9CD4-C2E3-4399-9A82-EB8621F0AB45}"/>
          </ac:spMkLst>
        </pc:spChg>
        <pc:spChg chg="add del mod">
          <ac:chgData name="Laura Muñoz" userId="a114a442-ca5b-4dc9-9102-af6b89378f39" providerId="ADAL" clId="{2DF7B04E-AA59-4AF0-A4FB-DBA1C7367BFE}" dt="2023-09-19T07:18:55.890" v="1548" actId="1076"/>
          <ac:spMkLst>
            <pc:docMk/>
            <pc:sldMk cId="3086649641" sldId="3302"/>
            <ac:spMk id="29" creationId="{8CCD568D-0E20-4117-B2CB-7FE6C479E547}"/>
          </ac:spMkLst>
        </pc:spChg>
        <pc:spChg chg="mod">
          <ac:chgData name="Laura Muñoz" userId="a114a442-ca5b-4dc9-9102-af6b89378f39" providerId="ADAL" clId="{2DF7B04E-AA59-4AF0-A4FB-DBA1C7367BFE}" dt="2023-09-19T07:14:44.850" v="1085" actId="207"/>
          <ac:spMkLst>
            <pc:docMk/>
            <pc:sldMk cId="3086649641" sldId="3302"/>
            <ac:spMk id="30" creationId="{3EA495D2-AEAE-443F-ABB8-948D43201042}"/>
          </ac:spMkLst>
        </pc:spChg>
        <pc:spChg chg="mod">
          <ac:chgData name="Laura Muñoz" userId="a114a442-ca5b-4dc9-9102-af6b89378f39" providerId="ADAL" clId="{2DF7B04E-AA59-4AF0-A4FB-DBA1C7367BFE}" dt="2023-09-19T07:19:08.407" v="1549" actId="6549"/>
          <ac:spMkLst>
            <pc:docMk/>
            <pc:sldMk cId="3086649641" sldId="3302"/>
            <ac:spMk id="31" creationId="{531507A7-50C0-46ED-BF23-F495545A6A04}"/>
          </ac:spMkLst>
        </pc:spChg>
        <pc:spChg chg="del">
          <ac:chgData name="Laura Muñoz" userId="a114a442-ca5b-4dc9-9102-af6b89378f39" providerId="ADAL" clId="{2DF7B04E-AA59-4AF0-A4FB-DBA1C7367BFE}" dt="2023-09-19T07:14:16.382" v="1060" actId="478"/>
          <ac:spMkLst>
            <pc:docMk/>
            <pc:sldMk cId="3086649641" sldId="3302"/>
            <ac:spMk id="32" creationId="{160B86FA-5757-44CD-B756-E5060E661DC3}"/>
          </ac:spMkLst>
        </pc:spChg>
        <pc:spChg chg="del">
          <ac:chgData name="Laura Muñoz" userId="a114a442-ca5b-4dc9-9102-af6b89378f39" providerId="ADAL" clId="{2DF7B04E-AA59-4AF0-A4FB-DBA1C7367BFE}" dt="2023-09-19T07:14:17.315" v="1061" actId="478"/>
          <ac:spMkLst>
            <pc:docMk/>
            <pc:sldMk cId="3086649641" sldId="3302"/>
            <ac:spMk id="33" creationId="{9861AA47-EF17-4911-B3D6-56CD864A2D1C}"/>
          </ac:spMkLst>
        </pc:spChg>
        <pc:grpChg chg="mod">
          <ac:chgData name="Laura Muñoz" userId="a114a442-ca5b-4dc9-9102-af6b89378f39" providerId="ADAL" clId="{2DF7B04E-AA59-4AF0-A4FB-DBA1C7367BFE}" dt="2023-09-19T07:17:36.750" v="1492" actId="207"/>
          <ac:grpSpMkLst>
            <pc:docMk/>
            <pc:sldMk cId="3086649641" sldId="3302"/>
            <ac:grpSpMk id="3" creationId="{A6A6A400-F415-4C8E-B704-44C3FC58BF55}"/>
          </ac:grpSpMkLst>
        </pc:grpChg>
        <pc:picChg chg="add mod">
          <ac:chgData name="Laura Muñoz" userId="a114a442-ca5b-4dc9-9102-af6b89378f39" providerId="ADAL" clId="{2DF7B04E-AA59-4AF0-A4FB-DBA1C7367BFE}" dt="2023-09-20T09:36:11.112" v="4099"/>
          <ac:picMkLst>
            <pc:docMk/>
            <pc:sldMk cId="3086649641" sldId="3302"/>
            <ac:picMk id="4" creationId="{52A912C4-7B24-9619-7E41-50B693A10812}"/>
          </ac:picMkLst>
        </pc:picChg>
        <pc:picChg chg="add del mod">
          <ac:chgData name="Laura Muñoz" userId="a114a442-ca5b-4dc9-9102-af6b89378f39" providerId="ADAL" clId="{2DF7B04E-AA59-4AF0-A4FB-DBA1C7367BFE}" dt="2023-09-20T09:36:10.757" v="4098" actId="478"/>
          <ac:picMkLst>
            <pc:docMk/>
            <pc:sldMk cId="3086649641" sldId="3302"/>
            <ac:picMk id="10" creationId="{05557119-11C0-7D47-BD5C-9BA9441E8860}"/>
          </ac:picMkLst>
        </pc:picChg>
      </pc:sldChg>
      <pc:sldChg chg="add del mod modShow">
        <pc:chgData name="Laura Muñoz" userId="a114a442-ca5b-4dc9-9102-af6b89378f39" providerId="ADAL" clId="{2DF7B04E-AA59-4AF0-A4FB-DBA1C7367BFE}" dt="2023-09-19T07:44:05.051" v="1807" actId="47"/>
        <pc:sldMkLst>
          <pc:docMk/>
          <pc:sldMk cId="806128216" sldId="3303"/>
        </pc:sldMkLst>
      </pc:sldChg>
      <pc:sldChg chg="addSp delSp modSp add mod modNotesTx">
        <pc:chgData name="Laura Muñoz" userId="a114a442-ca5b-4dc9-9102-af6b89378f39" providerId="ADAL" clId="{2DF7B04E-AA59-4AF0-A4FB-DBA1C7367BFE}" dt="2023-09-20T10:06:32.570" v="4590" actId="114"/>
        <pc:sldMkLst>
          <pc:docMk/>
          <pc:sldMk cId="442203070" sldId="3307"/>
        </pc:sldMkLst>
        <pc:spChg chg="add del mod">
          <ac:chgData name="Laura Muñoz" userId="a114a442-ca5b-4dc9-9102-af6b89378f39" providerId="ADAL" clId="{2DF7B04E-AA59-4AF0-A4FB-DBA1C7367BFE}" dt="2023-09-19T07:46:30.508" v="1985" actId="478"/>
          <ac:spMkLst>
            <pc:docMk/>
            <pc:sldMk cId="442203070" sldId="3307"/>
            <ac:spMk id="2" creationId="{C0A3F719-37EF-E03C-E3B0-18A14E917114}"/>
          </ac:spMkLst>
        </pc:spChg>
        <pc:spChg chg="del">
          <ac:chgData name="Laura Muñoz" userId="a114a442-ca5b-4dc9-9102-af6b89378f39" providerId="ADAL" clId="{2DF7B04E-AA59-4AF0-A4FB-DBA1C7367BFE}" dt="2023-09-18T16:03:02.415" v="53" actId="478"/>
          <ac:spMkLst>
            <pc:docMk/>
            <pc:sldMk cId="442203070" sldId="3307"/>
            <ac:spMk id="2" creationId="{C1BF8973-2C77-4559-4743-B4246DFF9BFE}"/>
          </ac:spMkLst>
        </pc:spChg>
        <pc:spChg chg="add mod">
          <ac:chgData name="Laura Muñoz" userId="a114a442-ca5b-4dc9-9102-af6b89378f39" providerId="ADAL" clId="{2DF7B04E-AA59-4AF0-A4FB-DBA1C7367BFE}" dt="2023-09-18T16:19:35.140" v="250" actId="14100"/>
          <ac:spMkLst>
            <pc:docMk/>
            <pc:sldMk cId="442203070" sldId="3307"/>
            <ac:spMk id="3" creationId="{012DD7E6-32BE-CC02-1F99-3248621AFEF1}"/>
          </ac:spMkLst>
        </pc:spChg>
        <pc:spChg chg="add mod">
          <ac:chgData name="Laura Muñoz" userId="a114a442-ca5b-4dc9-9102-af6b89378f39" providerId="ADAL" clId="{2DF7B04E-AA59-4AF0-A4FB-DBA1C7367BFE}" dt="2023-09-20T10:06:32.570" v="4590" actId="114"/>
          <ac:spMkLst>
            <pc:docMk/>
            <pc:sldMk cId="442203070" sldId="3307"/>
            <ac:spMk id="4" creationId="{35161518-B95A-4A5E-574C-931769E0A604}"/>
          </ac:spMkLst>
        </pc:spChg>
        <pc:spChg chg="add mod">
          <ac:chgData name="Laura Muñoz" userId="a114a442-ca5b-4dc9-9102-af6b89378f39" providerId="ADAL" clId="{2DF7B04E-AA59-4AF0-A4FB-DBA1C7367BFE}" dt="2023-09-18T16:13:59.259" v="117" actId="1076"/>
          <ac:spMkLst>
            <pc:docMk/>
            <pc:sldMk cId="442203070" sldId="3307"/>
            <ac:spMk id="5" creationId="{D8C6C517-68DC-FDCD-BC89-0730629F3484}"/>
          </ac:spMkLst>
        </pc:spChg>
        <pc:spChg chg="add mod">
          <ac:chgData name="Laura Muñoz" userId="a114a442-ca5b-4dc9-9102-af6b89378f39" providerId="ADAL" clId="{2DF7B04E-AA59-4AF0-A4FB-DBA1C7367BFE}" dt="2023-09-19T07:01:12.389" v="326" actId="1076"/>
          <ac:spMkLst>
            <pc:docMk/>
            <pc:sldMk cId="442203070" sldId="3307"/>
            <ac:spMk id="6" creationId="{975A21DF-25F2-2EF3-FE66-F60751CBA406}"/>
          </ac:spMkLst>
        </pc:spChg>
        <pc:spChg chg="add mod">
          <ac:chgData name="Laura Muñoz" userId="a114a442-ca5b-4dc9-9102-af6b89378f39" providerId="ADAL" clId="{2DF7B04E-AA59-4AF0-A4FB-DBA1C7367BFE}" dt="2023-09-19T07:01:14.718" v="327" actId="1076"/>
          <ac:spMkLst>
            <pc:docMk/>
            <pc:sldMk cId="442203070" sldId="3307"/>
            <ac:spMk id="7" creationId="{4FFCDBCF-BDC7-EA6E-99BE-B14530C73D9F}"/>
          </ac:spMkLst>
        </pc:spChg>
        <pc:spChg chg="add mod">
          <ac:chgData name="Laura Muñoz" userId="a114a442-ca5b-4dc9-9102-af6b89378f39" providerId="ADAL" clId="{2DF7B04E-AA59-4AF0-A4FB-DBA1C7367BFE}" dt="2023-09-19T07:01:18.630" v="328" actId="1076"/>
          <ac:spMkLst>
            <pc:docMk/>
            <pc:sldMk cId="442203070" sldId="3307"/>
            <ac:spMk id="8" creationId="{3346CFA2-0D51-8FC8-09AE-C4C73169A092}"/>
          </ac:spMkLst>
        </pc:spChg>
        <pc:spChg chg="add mod">
          <ac:chgData name="Laura Muñoz" userId="a114a442-ca5b-4dc9-9102-af6b89378f39" providerId="ADAL" clId="{2DF7B04E-AA59-4AF0-A4FB-DBA1C7367BFE}" dt="2023-09-19T07:01:22.589" v="329" actId="1076"/>
          <ac:spMkLst>
            <pc:docMk/>
            <pc:sldMk cId="442203070" sldId="3307"/>
            <ac:spMk id="9" creationId="{BC798B4B-FA9B-6F82-16BC-3F9332F71FC8}"/>
          </ac:spMkLst>
        </pc:spChg>
        <pc:spChg chg="add mod">
          <ac:chgData name="Laura Muñoz" userId="a114a442-ca5b-4dc9-9102-af6b89378f39" providerId="ADAL" clId="{2DF7B04E-AA59-4AF0-A4FB-DBA1C7367BFE}" dt="2023-09-18T16:14:16.772" v="127" actId="1076"/>
          <ac:spMkLst>
            <pc:docMk/>
            <pc:sldMk cId="442203070" sldId="3307"/>
            <ac:spMk id="10" creationId="{23BCE58B-55A3-12B4-FB2E-8AA33DC59BD9}"/>
          </ac:spMkLst>
        </pc:spChg>
        <pc:spChg chg="mod">
          <ac:chgData name="Laura Muñoz" userId="a114a442-ca5b-4dc9-9102-af6b89378f39" providerId="ADAL" clId="{2DF7B04E-AA59-4AF0-A4FB-DBA1C7367BFE}" dt="2023-09-19T07:01:10.021" v="325" actId="1076"/>
          <ac:spMkLst>
            <pc:docMk/>
            <pc:sldMk cId="442203070" sldId="3307"/>
            <ac:spMk id="30" creationId="{D24E790E-B1B5-4E9C-945F-E18CDF4C0A0E}"/>
          </ac:spMkLst>
        </pc:spChg>
        <pc:spChg chg="del mod">
          <ac:chgData name="Laura Muñoz" userId="a114a442-ca5b-4dc9-9102-af6b89378f39" providerId="ADAL" clId="{2DF7B04E-AA59-4AF0-A4FB-DBA1C7367BFE}" dt="2023-09-19T07:46:29.590" v="1984" actId="478"/>
          <ac:spMkLst>
            <pc:docMk/>
            <pc:sldMk cId="442203070" sldId="3307"/>
            <ac:spMk id="31" creationId="{AB62C71E-20F9-4E2F-B065-BD5750BED730}"/>
          </ac:spMkLst>
        </pc:spChg>
        <pc:spChg chg="del mod">
          <ac:chgData name="Laura Muñoz" userId="a114a442-ca5b-4dc9-9102-af6b89378f39" providerId="ADAL" clId="{2DF7B04E-AA59-4AF0-A4FB-DBA1C7367BFE}" dt="2023-09-18T16:12:07.038" v="57" actId="478"/>
          <ac:spMkLst>
            <pc:docMk/>
            <pc:sldMk cId="442203070" sldId="3307"/>
            <ac:spMk id="32" creationId="{C74BCD16-0DCE-4AC0-83A8-79A9E14C55CA}"/>
          </ac:spMkLst>
        </pc:spChg>
        <pc:spChg chg="mod">
          <ac:chgData name="Laura Muñoz" userId="a114a442-ca5b-4dc9-9102-af6b89378f39" providerId="ADAL" clId="{2DF7B04E-AA59-4AF0-A4FB-DBA1C7367BFE}" dt="2023-09-19T07:01:42.374" v="331" actId="1076"/>
          <ac:spMkLst>
            <pc:docMk/>
            <pc:sldMk cId="442203070" sldId="3307"/>
            <ac:spMk id="35" creationId="{B3087075-EE98-4904-A12A-A1A6B5BBAE23}"/>
          </ac:spMkLst>
        </pc:spChg>
        <pc:spChg chg="mod">
          <ac:chgData name="Laura Muñoz" userId="a114a442-ca5b-4dc9-9102-af6b89378f39" providerId="ADAL" clId="{2DF7B04E-AA59-4AF0-A4FB-DBA1C7367BFE}" dt="2023-09-20T10:02:16.713" v="4238" actId="20577"/>
          <ac:spMkLst>
            <pc:docMk/>
            <pc:sldMk cId="442203070" sldId="3307"/>
            <ac:spMk id="37" creationId="{5DBE1BE6-E858-45C8-A46C-1577584B0D20}"/>
          </ac:spMkLst>
        </pc:spChg>
        <pc:spChg chg="del mod">
          <ac:chgData name="Laura Muñoz" userId="a114a442-ca5b-4dc9-9102-af6b89378f39" providerId="ADAL" clId="{2DF7B04E-AA59-4AF0-A4FB-DBA1C7367BFE}" dt="2023-09-18T16:13:48.736" v="109" actId="478"/>
          <ac:spMkLst>
            <pc:docMk/>
            <pc:sldMk cId="442203070" sldId="3307"/>
            <ac:spMk id="38" creationId="{117B384B-46B1-48E8-8BDC-75D594F59B65}"/>
          </ac:spMkLst>
        </pc:spChg>
        <pc:spChg chg="mod">
          <ac:chgData name="Laura Muñoz" userId="a114a442-ca5b-4dc9-9102-af6b89378f39" providerId="ADAL" clId="{2DF7B04E-AA59-4AF0-A4FB-DBA1C7367BFE}" dt="2023-09-20T10:02:45.068" v="4333" actId="14100"/>
          <ac:spMkLst>
            <pc:docMk/>
            <pc:sldMk cId="442203070" sldId="3307"/>
            <ac:spMk id="40" creationId="{F6180548-53A0-436D-A703-E9BD8962AF5E}"/>
          </ac:spMkLst>
        </pc:spChg>
        <pc:spChg chg="mod">
          <ac:chgData name="Laura Muñoz" userId="a114a442-ca5b-4dc9-9102-af6b89378f39" providerId="ADAL" clId="{2DF7B04E-AA59-4AF0-A4FB-DBA1C7367BFE}" dt="2023-09-18T16:15:27.948" v="163" actId="207"/>
          <ac:spMkLst>
            <pc:docMk/>
            <pc:sldMk cId="442203070" sldId="3307"/>
            <ac:spMk id="41" creationId="{F9631B00-7389-499B-80E0-CA49AE96F855}"/>
          </ac:spMkLst>
        </pc:spChg>
        <pc:spChg chg="del">
          <ac:chgData name="Laura Muñoz" userId="a114a442-ca5b-4dc9-9102-af6b89378f39" providerId="ADAL" clId="{2DF7B04E-AA59-4AF0-A4FB-DBA1C7367BFE}" dt="2023-09-18T16:13:49.368" v="110" actId="478"/>
          <ac:spMkLst>
            <pc:docMk/>
            <pc:sldMk cId="442203070" sldId="3307"/>
            <ac:spMk id="70" creationId="{EE2E8BAA-8E37-431B-A416-C5F7AEF783A1}"/>
          </ac:spMkLst>
        </pc:spChg>
        <pc:spChg chg="mod">
          <ac:chgData name="Laura Muñoz" userId="a114a442-ca5b-4dc9-9102-af6b89378f39" providerId="ADAL" clId="{2DF7B04E-AA59-4AF0-A4FB-DBA1C7367BFE}" dt="2023-09-20T10:03:01.683" v="4347" actId="20577"/>
          <ac:spMkLst>
            <pc:docMk/>
            <pc:sldMk cId="442203070" sldId="3307"/>
            <ac:spMk id="71" creationId="{5C66AFBD-791D-4B1A-AAB0-4C2CE7319604}"/>
          </ac:spMkLst>
        </pc:spChg>
        <pc:spChg chg="mod">
          <ac:chgData name="Laura Muñoz" userId="a114a442-ca5b-4dc9-9102-af6b89378f39" providerId="ADAL" clId="{2DF7B04E-AA59-4AF0-A4FB-DBA1C7367BFE}" dt="2023-09-19T07:01:54.158" v="332" actId="1076"/>
          <ac:spMkLst>
            <pc:docMk/>
            <pc:sldMk cId="442203070" sldId="3307"/>
            <ac:spMk id="72" creationId="{09AA20EE-AD0C-4C71-80A3-17A4DBDF44EB}"/>
          </ac:spMkLst>
        </pc:spChg>
        <pc:spChg chg="del">
          <ac:chgData name="Laura Muñoz" userId="a114a442-ca5b-4dc9-9102-af6b89378f39" providerId="ADAL" clId="{2DF7B04E-AA59-4AF0-A4FB-DBA1C7367BFE}" dt="2023-09-18T16:13:49.752" v="111" actId="478"/>
          <ac:spMkLst>
            <pc:docMk/>
            <pc:sldMk cId="442203070" sldId="3307"/>
            <ac:spMk id="74" creationId="{19DE01A3-0718-4815-BD7A-C2FAD677F78B}"/>
          </ac:spMkLst>
        </pc:spChg>
        <pc:spChg chg="mod">
          <ac:chgData name="Laura Muñoz" userId="a114a442-ca5b-4dc9-9102-af6b89378f39" providerId="ADAL" clId="{2DF7B04E-AA59-4AF0-A4FB-DBA1C7367BFE}" dt="2023-09-20T10:03:25.724" v="4365" actId="20577"/>
          <ac:spMkLst>
            <pc:docMk/>
            <pc:sldMk cId="442203070" sldId="3307"/>
            <ac:spMk id="75" creationId="{36842E9A-1E3D-4C21-8BDB-F977FF41B759}"/>
          </ac:spMkLst>
        </pc:spChg>
        <pc:spChg chg="mod">
          <ac:chgData name="Laura Muñoz" userId="a114a442-ca5b-4dc9-9102-af6b89378f39" providerId="ADAL" clId="{2DF7B04E-AA59-4AF0-A4FB-DBA1C7367BFE}" dt="2023-09-19T07:02:02.326" v="333" actId="1076"/>
          <ac:spMkLst>
            <pc:docMk/>
            <pc:sldMk cId="442203070" sldId="3307"/>
            <ac:spMk id="76" creationId="{3EFD96FD-4147-4419-AD5D-C64B6A9DC71A}"/>
          </ac:spMkLst>
        </pc:spChg>
        <pc:spChg chg="del">
          <ac:chgData name="Laura Muñoz" userId="a114a442-ca5b-4dc9-9102-af6b89378f39" providerId="ADAL" clId="{2DF7B04E-AA59-4AF0-A4FB-DBA1C7367BFE}" dt="2023-09-18T16:13:50.264" v="112" actId="478"/>
          <ac:spMkLst>
            <pc:docMk/>
            <pc:sldMk cId="442203070" sldId="3307"/>
            <ac:spMk id="78" creationId="{A2A20473-5F2F-47E6-AEFB-533B9545892C}"/>
          </ac:spMkLst>
        </pc:spChg>
        <pc:spChg chg="mod">
          <ac:chgData name="Laura Muñoz" userId="a114a442-ca5b-4dc9-9102-af6b89378f39" providerId="ADAL" clId="{2DF7B04E-AA59-4AF0-A4FB-DBA1C7367BFE}" dt="2023-09-20T10:06:14.977" v="4589" actId="113"/>
          <ac:spMkLst>
            <pc:docMk/>
            <pc:sldMk cId="442203070" sldId="3307"/>
            <ac:spMk id="79" creationId="{E578D7A9-C209-4795-A0B8-7C881BE17F5D}"/>
          </ac:spMkLst>
        </pc:spChg>
        <pc:spChg chg="mod">
          <ac:chgData name="Laura Muñoz" userId="a114a442-ca5b-4dc9-9102-af6b89378f39" providerId="ADAL" clId="{2DF7B04E-AA59-4AF0-A4FB-DBA1C7367BFE}" dt="2023-09-19T07:02:06.590" v="334" actId="1076"/>
          <ac:spMkLst>
            <pc:docMk/>
            <pc:sldMk cId="442203070" sldId="3307"/>
            <ac:spMk id="80" creationId="{F74C64BE-4B04-4A5E-AB23-68A3C185F615}"/>
          </ac:spMkLst>
        </pc:spChg>
        <pc:spChg chg="del">
          <ac:chgData name="Laura Muñoz" userId="a114a442-ca5b-4dc9-9102-af6b89378f39" providerId="ADAL" clId="{2DF7B04E-AA59-4AF0-A4FB-DBA1C7367BFE}" dt="2023-09-18T16:13:50.796" v="113" actId="478"/>
          <ac:spMkLst>
            <pc:docMk/>
            <pc:sldMk cId="442203070" sldId="3307"/>
            <ac:spMk id="82" creationId="{7A4F93F7-8467-4EB1-A1B3-4F4625B084AC}"/>
          </ac:spMkLst>
        </pc:spChg>
        <pc:spChg chg="mod">
          <ac:chgData name="Laura Muñoz" userId="a114a442-ca5b-4dc9-9102-af6b89378f39" providerId="ADAL" clId="{2DF7B04E-AA59-4AF0-A4FB-DBA1C7367BFE}" dt="2023-09-20T10:04:31.920" v="4492" actId="20577"/>
          <ac:spMkLst>
            <pc:docMk/>
            <pc:sldMk cId="442203070" sldId="3307"/>
            <ac:spMk id="83" creationId="{7EE937E1-8BAA-4FC8-B333-A623602B8533}"/>
          </ac:spMkLst>
        </pc:spChg>
        <pc:spChg chg="mod">
          <ac:chgData name="Laura Muñoz" userId="a114a442-ca5b-4dc9-9102-af6b89378f39" providerId="ADAL" clId="{2DF7B04E-AA59-4AF0-A4FB-DBA1C7367BFE}" dt="2023-09-19T07:02:10.318" v="335" actId="1076"/>
          <ac:spMkLst>
            <pc:docMk/>
            <pc:sldMk cId="442203070" sldId="3307"/>
            <ac:spMk id="84" creationId="{CE1371F6-2A75-44FC-AB24-3AEDE2E28481}"/>
          </ac:spMkLst>
        </pc:spChg>
        <pc:spChg chg="del">
          <ac:chgData name="Laura Muñoz" userId="a114a442-ca5b-4dc9-9102-af6b89378f39" providerId="ADAL" clId="{2DF7B04E-AA59-4AF0-A4FB-DBA1C7367BFE}" dt="2023-09-18T16:13:51.722" v="114" actId="478"/>
          <ac:spMkLst>
            <pc:docMk/>
            <pc:sldMk cId="442203070" sldId="3307"/>
            <ac:spMk id="86" creationId="{E27D49D1-0C3A-4C6B-BC57-80F6DAF78A54}"/>
          </ac:spMkLst>
        </pc:spChg>
        <pc:spChg chg="mod">
          <ac:chgData name="Laura Muñoz" userId="a114a442-ca5b-4dc9-9102-af6b89378f39" providerId="ADAL" clId="{2DF7B04E-AA59-4AF0-A4FB-DBA1C7367BFE}" dt="2023-09-20T10:05:58.978" v="4572" actId="20577"/>
          <ac:spMkLst>
            <pc:docMk/>
            <pc:sldMk cId="442203070" sldId="3307"/>
            <ac:spMk id="87" creationId="{44D29C2E-6381-44FA-8D45-E89E31B0D37A}"/>
          </ac:spMkLst>
        </pc:spChg>
        <pc:spChg chg="mod">
          <ac:chgData name="Laura Muñoz" userId="a114a442-ca5b-4dc9-9102-af6b89378f39" providerId="ADAL" clId="{2DF7B04E-AA59-4AF0-A4FB-DBA1C7367BFE}" dt="2023-09-19T07:02:19.638" v="336" actId="1076"/>
          <ac:spMkLst>
            <pc:docMk/>
            <pc:sldMk cId="442203070" sldId="3307"/>
            <ac:spMk id="88" creationId="{D4B74543-B0F8-4675-BF32-CADB0EFB3ACD}"/>
          </ac:spMkLst>
        </pc:spChg>
        <pc:picChg chg="add mod">
          <ac:chgData name="Laura Muñoz" userId="a114a442-ca5b-4dc9-9102-af6b89378f39" providerId="ADAL" clId="{2DF7B04E-AA59-4AF0-A4FB-DBA1C7367BFE}" dt="2023-09-20T09:36:15.556" v="4101"/>
          <ac:picMkLst>
            <pc:docMk/>
            <pc:sldMk cId="442203070" sldId="3307"/>
            <ac:picMk id="2" creationId="{C5FC6ED9-BEE6-BBDC-A055-B4C495007C96}"/>
          </ac:picMkLst>
        </pc:picChg>
        <pc:picChg chg="add del mod">
          <ac:chgData name="Laura Muñoz" userId="a114a442-ca5b-4dc9-9102-af6b89378f39" providerId="ADAL" clId="{2DF7B04E-AA59-4AF0-A4FB-DBA1C7367BFE}" dt="2023-09-20T09:36:15.140" v="4100" actId="478"/>
          <ac:picMkLst>
            <pc:docMk/>
            <pc:sldMk cId="442203070" sldId="3307"/>
            <ac:picMk id="11" creationId="{075518ED-B726-C386-5309-EA1E71EC6623}"/>
          </ac:picMkLst>
        </pc:picChg>
        <pc:cxnChg chg="del mod">
          <ac:chgData name="Laura Muñoz" userId="a114a442-ca5b-4dc9-9102-af6b89378f39" providerId="ADAL" clId="{2DF7B04E-AA59-4AF0-A4FB-DBA1C7367BFE}" dt="2023-09-18T16:15:34.693" v="164" actId="478"/>
          <ac:cxnSpMkLst>
            <pc:docMk/>
            <pc:sldMk cId="442203070" sldId="3307"/>
            <ac:cxnSpMk id="36" creationId="{AEC4C2B6-2624-4E6F-BF9E-1E6FE0D2B3E1}"/>
          </ac:cxnSpMkLst>
        </pc:cxnChg>
        <pc:cxnChg chg="del mod">
          <ac:chgData name="Laura Muñoz" userId="a114a442-ca5b-4dc9-9102-af6b89378f39" providerId="ADAL" clId="{2DF7B04E-AA59-4AF0-A4FB-DBA1C7367BFE}" dt="2023-09-18T16:15:34.693" v="164" actId="478"/>
          <ac:cxnSpMkLst>
            <pc:docMk/>
            <pc:sldMk cId="442203070" sldId="3307"/>
            <ac:cxnSpMk id="69" creationId="{591ABA1C-BA04-459D-BD14-C41036B84FDF}"/>
          </ac:cxnSpMkLst>
        </pc:cxnChg>
        <pc:cxnChg chg="del mod">
          <ac:chgData name="Laura Muñoz" userId="a114a442-ca5b-4dc9-9102-af6b89378f39" providerId="ADAL" clId="{2DF7B04E-AA59-4AF0-A4FB-DBA1C7367BFE}" dt="2023-09-18T16:15:34.693" v="164" actId="478"/>
          <ac:cxnSpMkLst>
            <pc:docMk/>
            <pc:sldMk cId="442203070" sldId="3307"/>
            <ac:cxnSpMk id="73" creationId="{245F4CD0-2F03-4F16-84DC-38BF97743D4F}"/>
          </ac:cxnSpMkLst>
        </pc:cxnChg>
        <pc:cxnChg chg="del mod">
          <ac:chgData name="Laura Muñoz" userId="a114a442-ca5b-4dc9-9102-af6b89378f39" providerId="ADAL" clId="{2DF7B04E-AA59-4AF0-A4FB-DBA1C7367BFE}" dt="2023-09-18T16:15:34.693" v="164" actId="478"/>
          <ac:cxnSpMkLst>
            <pc:docMk/>
            <pc:sldMk cId="442203070" sldId="3307"/>
            <ac:cxnSpMk id="77" creationId="{EA5003C2-E663-4831-B94C-C455EDE17361}"/>
          </ac:cxnSpMkLst>
        </pc:cxnChg>
        <pc:cxnChg chg="del mod">
          <ac:chgData name="Laura Muñoz" userId="a114a442-ca5b-4dc9-9102-af6b89378f39" providerId="ADAL" clId="{2DF7B04E-AA59-4AF0-A4FB-DBA1C7367BFE}" dt="2023-09-18T16:15:34.693" v="164" actId="478"/>
          <ac:cxnSpMkLst>
            <pc:docMk/>
            <pc:sldMk cId="442203070" sldId="3307"/>
            <ac:cxnSpMk id="81" creationId="{0204C78D-A8D5-4565-B45E-55FEC001AC50}"/>
          </ac:cxnSpMkLst>
        </pc:cxnChg>
        <pc:cxnChg chg="del mod">
          <ac:chgData name="Laura Muñoz" userId="a114a442-ca5b-4dc9-9102-af6b89378f39" providerId="ADAL" clId="{2DF7B04E-AA59-4AF0-A4FB-DBA1C7367BFE}" dt="2023-09-18T16:15:36.298" v="165" actId="478"/>
          <ac:cxnSpMkLst>
            <pc:docMk/>
            <pc:sldMk cId="442203070" sldId="3307"/>
            <ac:cxnSpMk id="85" creationId="{1A775491-499E-4AB3-8FD3-1FFE2754C5AB}"/>
          </ac:cxnSpMkLst>
        </pc:cxnChg>
        <pc:cxnChg chg="del mod">
          <ac:chgData name="Laura Muñoz" userId="a114a442-ca5b-4dc9-9102-af6b89378f39" providerId="ADAL" clId="{2DF7B04E-AA59-4AF0-A4FB-DBA1C7367BFE}" dt="2023-09-18T16:15:37.217" v="166" actId="478"/>
          <ac:cxnSpMkLst>
            <pc:docMk/>
            <pc:sldMk cId="442203070" sldId="3307"/>
            <ac:cxnSpMk id="89" creationId="{F4599413-D827-45FE-9158-C672195A87FF}"/>
          </ac:cxnSpMkLst>
        </pc:cxnChg>
      </pc:sldChg>
      <pc:sldChg chg="addSp delSp modSp add mod ord modNotesTx">
        <pc:chgData name="Laura Muñoz" userId="a114a442-ca5b-4dc9-9102-af6b89378f39" providerId="ADAL" clId="{2DF7B04E-AA59-4AF0-A4FB-DBA1C7367BFE}" dt="2023-09-20T10:00:44.665" v="4108" actId="114"/>
        <pc:sldMkLst>
          <pc:docMk/>
          <pc:sldMk cId="665992099" sldId="3308"/>
        </pc:sldMkLst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2" creationId="{C5665DC9-F6D9-4E74-9FE5-2F2FFFD545D9}"/>
          </ac:spMkLst>
        </pc:spChg>
        <pc:spChg chg="del mod">
          <ac:chgData name="Laura Muñoz" userId="a114a442-ca5b-4dc9-9102-af6b89378f39" providerId="ADAL" clId="{2DF7B04E-AA59-4AF0-A4FB-DBA1C7367BFE}" dt="2023-09-18T16:35:26.513" v="255" actId="478"/>
          <ac:spMkLst>
            <pc:docMk/>
            <pc:sldMk cId="665992099" sldId="3308"/>
            <ac:spMk id="3" creationId="{79E4A856-3202-59C3-C78A-F23258059D57}"/>
          </ac:spMkLst>
        </pc:spChg>
        <pc:spChg chg="add mod">
          <ac:chgData name="Laura Muñoz" userId="a114a442-ca5b-4dc9-9102-af6b89378f39" providerId="ADAL" clId="{2DF7B04E-AA59-4AF0-A4FB-DBA1C7367BFE}" dt="2023-09-18T16:35:47.620" v="267" actId="14100"/>
          <ac:spMkLst>
            <pc:docMk/>
            <pc:sldMk cId="665992099" sldId="3308"/>
            <ac:spMk id="4" creationId="{94F33243-9A4C-99DD-BD00-A0E8818D4AEA}"/>
          </ac:spMkLst>
        </pc:spChg>
        <pc:spChg chg="add mod">
          <ac:chgData name="Laura Muñoz" userId="a114a442-ca5b-4dc9-9102-af6b89378f39" providerId="ADAL" clId="{2DF7B04E-AA59-4AF0-A4FB-DBA1C7367BFE}" dt="2023-09-20T10:00:44.665" v="4108" actId="114"/>
          <ac:spMkLst>
            <pc:docMk/>
            <pc:sldMk cId="665992099" sldId="3308"/>
            <ac:spMk id="5" creationId="{2616D0D8-0805-E82D-8C4E-4448ED412613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9" creationId="{E3928EC0-0A93-4DE0-9FDA-A3695A7FA56C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11" creationId="{D1C87806-A155-40A7-B2F7-92B872EBD395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12" creationId="{E487A420-736F-4C51-B848-2314C0B10216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13" creationId="{806FF984-3E8F-4423-9965-2EDECFE3B878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14" creationId="{1AA5C5B3-6174-4E0B-9D7E-15AC95FE1827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19" creationId="{B717BE85-A73F-41AC-B86D-9FD462ABC2A7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20" creationId="{CBD171EE-BC8F-48D8-8BAC-ADA9D3B99F8C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23" creationId="{58CD8D3B-B97D-4D8E-A226-7ED118C4628C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24" creationId="{657376E1-8CD1-4EF3-AA48-5765CDC44029}"/>
          </ac:spMkLst>
        </pc:spChg>
        <pc:spChg chg="mod">
          <ac:chgData name="Laura Muñoz" userId="a114a442-ca5b-4dc9-9102-af6b89378f39" providerId="ADAL" clId="{2DF7B04E-AA59-4AF0-A4FB-DBA1C7367BFE}" dt="2023-09-20T09:25:53.201" v="4065" actId="20577"/>
          <ac:spMkLst>
            <pc:docMk/>
            <pc:sldMk cId="665992099" sldId="3308"/>
            <ac:spMk id="36" creationId="{6E2A3DEE-6499-49C7-92EB-5CB883CFFEA8}"/>
          </ac:spMkLst>
        </pc:spChg>
        <pc:spChg chg="mod">
          <ac:chgData name="Laura Muñoz" userId="a114a442-ca5b-4dc9-9102-af6b89378f39" providerId="ADAL" clId="{2DF7B04E-AA59-4AF0-A4FB-DBA1C7367BFE}" dt="2023-09-20T09:25:38.407" v="4037" actId="6549"/>
          <ac:spMkLst>
            <pc:docMk/>
            <pc:sldMk cId="665992099" sldId="3308"/>
            <ac:spMk id="39" creationId="{BFCB960F-2842-4BF7-A125-D52C704D5B7B}"/>
          </ac:spMkLst>
        </pc:spChg>
        <pc:spChg chg="mod">
          <ac:chgData name="Laura Muñoz" userId="a114a442-ca5b-4dc9-9102-af6b89378f39" providerId="ADAL" clId="{2DF7B04E-AA59-4AF0-A4FB-DBA1C7367BFE}" dt="2023-09-20T09:25:57.612" v="4072" actId="6549"/>
          <ac:spMkLst>
            <pc:docMk/>
            <pc:sldMk cId="665992099" sldId="3308"/>
            <ac:spMk id="40" creationId="{1EE23E2C-BB27-4DFC-9274-391F01F92404}"/>
          </ac:spMkLst>
        </pc:spChg>
        <pc:spChg chg="mod">
          <ac:chgData name="Laura Muñoz" userId="a114a442-ca5b-4dc9-9102-af6b89378f39" providerId="ADAL" clId="{2DF7B04E-AA59-4AF0-A4FB-DBA1C7367BFE}" dt="2023-09-20T09:26:02.152" v="4079" actId="20577"/>
          <ac:spMkLst>
            <pc:docMk/>
            <pc:sldMk cId="665992099" sldId="3308"/>
            <ac:spMk id="41" creationId="{B2F03FC7-5BB1-423F-8026-A1813CFC2FD6}"/>
          </ac:spMkLst>
        </pc:spChg>
        <pc:spChg chg="mod">
          <ac:chgData name="Laura Muñoz" userId="a114a442-ca5b-4dc9-9102-af6b89378f39" providerId="ADAL" clId="{2DF7B04E-AA59-4AF0-A4FB-DBA1C7367BFE}" dt="2023-09-20T09:25:46.451" v="4051" actId="20577"/>
          <ac:spMkLst>
            <pc:docMk/>
            <pc:sldMk cId="665992099" sldId="3308"/>
            <ac:spMk id="42" creationId="{8F3EE398-90AF-4DC7-BB4E-A9183F4016D7}"/>
          </ac:spMkLst>
        </pc:spChg>
        <pc:spChg chg="mod">
          <ac:chgData name="Laura Muñoz" userId="a114a442-ca5b-4dc9-9102-af6b89378f39" providerId="ADAL" clId="{2DF7B04E-AA59-4AF0-A4FB-DBA1C7367BFE}" dt="2023-09-20T09:25:42.558" v="4044" actId="20577"/>
          <ac:spMkLst>
            <pc:docMk/>
            <pc:sldMk cId="665992099" sldId="3308"/>
            <ac:spMk id="43" creationId="{8017DD3A-BB22-46B6-947D-4479F639ABD5}"/>
          </ac:spMkLst>
        </pc:spChg>
        <pc:spChg chg="mod">
          <ac:chgData name="Laura Muñoz" userId="a114a442-ca5b-4dc9-9102-af6b89378f39" providerId="ADAL" clId="{2DF7B04E-AA59-4AF0-A4FB-DBA1C7367BFE}" dt="2023-09-19T07:05:29.053" v="488" actId="255"/>
          <ac:spMkLst>
            <pc:docMk/>
            <pc:sldMk cId="665992099" sldId="3308"/>
            <ac:spMk id="45" creationId="{33970BCF-B5B5-4C99-88B6-ED96DC24B64D}"/>
          </ac:spMkLst>
        </pc:spChg>
        <pc:spChg chg="del">
          <ac:chgData name="Laura Muñoz" userId="a114a442-ca5b-4dc9-9102-af6b89378f39" providerId="ADAL" clId="{2DF7B04E-AA59-4AF0-A4FB-DBA1C7367BFE}" dt="2023-09-18T16:35:22.242" v="253" actId="478"/>
          <ac:spMkLst>
            <pc:docMk/>
            <pc:sldMk cId="665992099" sldId="3308"/>
            <ac:spMk id="48" creationId="{64902FE0-EB07-4AE8-9597-82C8508C3CC4}"/>
          </ac:spMkLst>
        </pc:spChg>
        <pc:spChg chg="mod">
          <ac:chgData name="Laura Muñoz" userId="a114a442-ca5b-4dc9-9102-af6b89378f39" providerId="ADAL" clId="{2DF7B04E-AA59-4AF0-A4FB-DBA1C7367BFE}" dt="2023-09-19T07:05:29.053" v="488" actId="255"/>
          <ac:spMkLst>
            <pc:docMk/>
            <pc:sldMk cId="665992099" sldId="3308"/>
            <ac:spMk id="49" creationId="{A9CC4BF1-E897-45AB-87A9-2C11235BAAB9}"/>
          </ac:spMkLst>
        </pc:spChg>
        <pc:spChg chg="mod">
          <ac:chgData name="Laura Muñoz" userId="a114a442-ca5b-4dc9-9102-af6b89378f39" providerId="ADAL" clId="{2DF7B04E-AA59-4AF0-A4FB-DBA1C7367BFE}" dt="2023-09-19T07:05:29.053" v="488" actId="255"/>
          <ac:spMkLst>
            <pc:docMk/>
            <pc:sldMk cId="665992099" sldId="3308"/>
            <ac:spMk id="51" creationId="{660475D7-153D-47B8-954A-CF59D3854917}"/>
          </ac:spMkLst>
        </pc:spChg>
        <pc:spChg chg="mod">
          <ac:chgData name="Laura Muñoz" userId="a114a442-ca5b-4dc9-9102-af6b89378f39" providerId="ADAL" clId="{2DF7B04E-AA59-4AF0-A4FB-DBA1C7367BFE}" dt="2023-09-19T07:05:29.053" v="488" actId="255"/>
          <ac:spMkLst>
            <pc:docMk/>
            <pc:sldMk cId="665992099" sldId="3308"/>
            <ac:spMk id="52" creationId="{8D725261-2F53-4BB9-808D-C80482A1BBAA}"/>
          </ac:spMkLst>
        </pc:spChg>
        <pc:spChg chg="mod">
          <ac:chgData name="Laura Muñoz" userId="a114a442-ca5b-4dc9-9102-af6b89378f39" providerId="ADAL" clId="{2DF7B04E-AA59-4AF0-A4FB-DBA1C7367BFE}" dt="2023-09-19T07:06:05.773" v="496" actId="255"/>
          <ac:spMkLst>
            <pc:docMk/>
            <pc:sldMk cId="665992099" sldId="3308"/>
            <ac:spMk id="54" creationId="{D8E37CF7-FE35-4DE4-A1C4-59443160C57B}"/>
          </ac:spMkLst>
        </pc:spChg>
        <pc:spChg chg="mod">
          <ac:chgData name="Laura Muñoz" userId="a114a442-ca5b-4dc9-9102-af6b89378f39" providerId="ADAL" clId="{2DF7B04E-AA59-4AF0-A4FB-DBA1C7367BFE}" dt="2023-09-19T07:06:05.773" v="496" actId="255"/>
          <ac:spMkLst>
            <pc:docMk/>
            <pc:sldMk cId="665992099" sldId="3308"/>
            <ac:spMk id="55" creationId="{E8E674A6-AD55-4BAB-AE75-809ED7FA5250}"/>
          </ac:spMkLst>
        </pc:spChg>
        <pc:spChg chg="mod">
          <ac:chgData name="Laura Muñoz" userId="a114a442-ca5b-4dc9-9102-af6b89378f39" providerId="ADAL" clId="{2DF7B04E-AA59-4AF0-A4FB-DBA1C7367BFE}" dt="2023-09-19T07:06:05.773" v="496" actId="255"/>
          <ac:spMkLst>
            <pc:docMk/>
            <pc:sldMk cId="665992099" sldId="3308"/>
            <ac:spMk id="56" creationId="{1FF55447-8090-4BCE-A879-E1B3BFBA3409}"/>
          </ac:spMkLst>
        </pc:spChg>
        <pc:spChg chg="mod">
          <ac:chgData name="Laura Muñoz" userId="a114a442-ca5b-4dc9-9102-af6b89378f39" providerId="ADAL" clId="{2DF7B04E-AA59-4AF0-A4FB-DBA1C7367BFE}" dt="2023-09-19T07:06:05.773" v="496" actId="255"/>
          <ac:spMkLst>
            <pc:docMk/>
            <pc:sldMk cId="665992099" sldId="3308"/>
            <ac:spMk id="57" creationId="{793A3499-320F-43DE-AAA8-8887299A7966}"/>
          </ac:spMkLst>
        </pc:spChg>
        <pc:spChg chg="del">
          <ac:chgData name="Laura Muñoz" userId="a114a442-ca5b-4dc9-9102-af6b89378f39" providerId="ADAL" clId="{2DF7B04E-AA59-4AF0-A4FB-DBA1C7367BFE}" dt="2023-09-19T07:07:16.112" v="677" actId="478"/>
          <ac:spMkLst>
            <pc:docMk/>
            <pc:sldMk cId="665992099" sldId="3308"/>
            <ac:spMk id="58" creationId="{57CCAA1F-8F75-4B3A-9916-1E1BAAF43057}"/>
          </ac:spMkLst>
        </pc:spChg>
        <pc:spChg chg="del">
          <ac:chgData name="Laura Muñoz" userId="a114a442-ca5b-4dc9-9102-af6b89378f39" providerId="ADAL" clId="{2DF7B04E-AA59-4AF0-A4FB-DBA1C7367BFE}" dt="2023-09-19T07:07:14.937" v="676" actId="478"/>
          <ac:spMkLst>
            <pc:docMk/>
            <pc:sldMk cId="665992099" sldId="3308"/>
            <ac:spMk id="59" creationId="{DDD1FEBB-8689-455D-A842-24AB2A8E0AFD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61" creationId="{17822AC6-D3C9-47C4-96F4-D5F02BE32747}"/>
          </ac:spMkLst>
        </pc:spChg>
        <pc:spChg chg="mod">
          <ac:chgData name="Laura Muñoz" userId="a114a442-ca5b-4dc9-9102-af6b89378f39" providerId="ADAL" clId="{2DF7B04E-AA59-4AF0-A4FB-DBA1C7367BFE}" dt="2023-09-19T07:03:50.070" v="484" actId="113"/>
          <ac:spMkLst>
            <pc:docMk/>
            <pc:sldMk cId="665992099" sldId="3308"/>
            <ac:spMk id="62" creationId="{0EB10ED0-DB5C-4BE8-93C0-C0AA7BD86173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65" creationId="{C914F4A9-61ED-4DE5-8A13-0680689F4F23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71" creationId="{72CACA2D-FCB6-4BB1-82D5-9DF6ED95AFDB}"/>
          </ac:spMkLst>
        </pc:spChg>
        <pc:spChg chg="mod">
          <ac:chgData name="Laura Muñoz" userId="a114a442-ca5b-4dc9-9102-af6b89378f39" providerId="ADAL" clId="{2DF7B04E-AA59-4AF0-A4FB-DBA1C7367BFE}" dt="2023-09-18T16:36:09.865" v="269" actId="208"/>
          <ac:spMkLst>
            <pc:docMk/>
            <pc:sldMk cId="665992099" sldId="3308"/>
            <ac:spMk id="82" creationId="{E1B33613-BE7B-4D75-9D8E-341F02E9BECC}"/>
          </ac:spMkLst>
        </pc:spChg>
        <pc:spChg chg="del mod">
          <ac:chgData name="Laura Muñoz" userId="a114a442-ca5b-4dc9-9102-af6b89378f39" providerId="ADAL" clId="{2DF7B04E-AA59-4AF0-A4FB-DBA1C7367BFE}" dt="2023-09-19T07:07:09.674" v="673" actId="478"/>
          <ac:spMkLst>
            <pc:docMk/>
            <pc:sldMk cId="665992099" sldId="3308"/>
            <ac:spMk id="134" creationId="{87FAC9DD-E720-488D-BC1F-2AB711415EAC}"/>
          </ac:spMkLst>
        </pc:spChg>
        <pc:spChg chg="del mod">
          <ac:chgData name="Laura Muñoz" userId="a114a442-ca5b-4dc9-9102-af6b89378f39" providerId="ADAL" clId="{2DF7B04E-AA59-4AF0-A4FB-DBA1C7367BFE}" dt="2023-09-19T07:07:17.378" v="678" actId="478"/>
          <ac:spMkLst>
            <pc:docMk/>
            <pc:sldMk cId="665992099" sldId="3308"/>
            <ac:spMk id="135" creationId="{7132F79E-0659-4EBD-82F7-77303990F61F}"/>
          </ac:spMkLst>
        </pc:spChg>
        <pc:spChg chg="del">
          <ac:chgData name="Laura Muñoz" userId="a114a442-ca5b-4dc9-9102-af6b89378f39" providerId="ADAL" clId="{2DF7B04E-AA59-4AF0-A4FB-DBA1C7367BFE}" dt="2023-09-19T07:07:11.320" v="674" actId="478"/>
          <ac:spMkLst>
            <pc:docMk/>
            <pc:sldMk cId="665992099" sldId="3308"/>
            <ac:spMk id="136" creationId="{B42C7C77-F0B3-45BF-BDA5-55BD36DE6FA4}"/>
          </ac:spMkLst>
        </pc:spChg>
        <pc:spChg chg="del">
          <ac:chgData name="Laura Muñoz" userId="a114a442-ca5b-4dc9-9102-af6b89378f39" providerId="ADAL" clId="{2DF7B04E-AA59-4AF0-A4FB-DBA1C7367BFE}" dt="2023-09-19T07:07:13.788" v="675" actId="478"/>
          <ac:spMkLst>
            <pc:docMk/>
            <pc:sldMk cId="665992099" sldId="3308"/>
            <ac:spMk id="165" creationId="{0133B9CA-4EFE-4347-8575-D1C234F89DB3}"/>
          </ac:spMkLst>
        </pc:spChg>
        <pc:picChg chg="add mod">
          <ac:chgData name="Laura Muñoz" userId="a114a442-ca5b-4dc9-9102-af6b89378f39" providerId="ADAL" clId="{2DF7B04E-AA59-4AF0-A4FB-DBA1C7367BFE}" dt="2023-09-20T09:28:04.821" v="4087" actId="1076"/>
          <ac:picMkLst>
            <pc:docMk/>
            <pc:sldMk cId="665992099" sldId="3308"/>
            <ac:picMk id="3" creationId="{F8752987-C695-08E0-1592-411950E2B4E2}"/>
          </ac:picMkLst>
        </pc:picChg>
      </pc:sldChg>
      <pc:sldChg chg="addSp delSp modSp add mod modNotesTx">
        <pc:chgData name="Laura Muñoz" userId="a114a442-ca5b-4dc9-9102-af6b89378f39" providerId="ADAL" clId="{2DF7B04E-AA59-4AF0-A4FB-DBA1C7367BFE}" dt="2023-09-20T10:06:49.912" v="4594" actId="114"/>
        <pc:sldMkLst>
          <pc:docMk/>
          <pc:sldMk cId="1537199509" sldId="3309"/>
        </pc:sldMkLst>
        <pc:spChg chg="del">
          <ac:chgData name="Laura Muñoz" userId="a114a442-ca5b-4dc9-9102-af6b89378f39" providerId="ADAL" clId="{2DF7B04E-AA59-4AF0-A4FB-DBA1C7367BFE}" dt="2023-09-19T08:14:58.221" v="3458" actId="478"/>
          <ac:spMkLst>
            <pc:docMk/>
            <pc:sldMk cId="1537199509" sldId="3309"/>
            <ac:spMk id="2" creationId="{774C5430-4186-4FE9-B844-C3FC409F6E36}"/>
          </ac:spMkLst>
        </pc:spChg>
        <pc:spChg chg="del">
          <ac:chgData name="Laura Muñoz" userId="a114a442-ca5b-4dc9-9102-af6b89378f39" providerId="ADAL" clId="{2DF7B04E-AA59-4AF0-A4FB-DBA1C7367BFE}" dt="2023-09-19T08:14:59.515" v="3459" actId="478"/>
          <ac:spMkLst>
            <pc:docMk/>
            <pc:sldMk cId="1537199509" sldId="3309"/>
            <ac:spMk id="3" creationId="{310707E8-AA27-4968-A91E-806F843DFBFB}"/>
          </ac:spMkLst>
        </pc:spChg>
        <pc:spChg chg="add mod">
          <ac:chgData name="Laura Muñoz" userId="a114a442-ca5b-4dc9-9102-af6b89378f39" providerId="ADAL" clId="{2DF7B04E-AA59-4AF0-A4FB-DBA1C7367BFE}" dt="2023-09-19T08:15:20.538" v="3489" actId="14100"/>
          <ac:spMkLst>
            <pc:docMk/>
            <pc:sldMk cId="1537199509" sldId="3309"/>
            <ac:spMk id="5" creationId="{30A32A19-CE57-9393-6045-07E70113AA13}"/>
          </ac:spMkLst>
        </pc:spChg>
        <pc:spChg chg="add mod">
          <ac:chgData name="Laura Muñoz" userId="a114a442-ca5b-4dc9-9102-af6b89378f39" providerId="ADAL" clId="{2DF7B04E-AA59-4AF0-A4FB-DBA1C7367BFE}" dt="2023-09-20T10:06:49.912" v="4594" actId="114"/>
          <ac:spMkLst>
            <pc:docMk/>
            <pc:sldMk cId="1537199509" sldId="3309"/>
            <ac:spMk id="6" creationId="{0C36BF56-2607-F03D-6362-2DF4B529F60D}"/>
          </ac:spMkLst>
        </pc:spChg>
        <pc:spChg chg="mod">
          <ac:chgData name="Laura Muñoz" userId="a114a442-ca5b-4dc9-9102-af6b89378f39" providerId="ADAL" clId="{2DF7B04E-AA59-4AF0-A4FB-DBA1C7367BFE}" dt="2023-09-19T08:19:38.261" v="3987" actId="207"/>
          <ac:spMkLst>
            <pc:docMk/>
            <pc:sldMk cId="1537199509" sldId="3309"/>
            <ac:spMk id="16" creationId="{20C00D0A-212C-482C-984B-182E171CA68E}"/>
          </ac:spMkLst>
        </pc:spChg>
        <pc:spChg chg="mod">
          <ac:chgData name="Laura Muñoz" userId="a114a442-ca5b-4dc9-9102-af6b89378f39" providerId="ADAL" clId="{2DF7B04E-AA59-4AF0-A4FB-DBA1C7367BFE}" dt="2023-09-19T08:19:45.344" v="3988" actId="20577"/>
          <ac:spMkLst>
            <pc:docMk/>
            <pc:sldMk cId="1537199509" sldId="3309"/>
            <ac:spMk id="22" creationId="{5E3B9FC5-1B09-49EF-8730-04792D11CA0F}"/>
          </ac:spMkLst>
        </pc:spChg>
        <pc:spChg chg="del">
          <ac:chgData name="Laura Muñoz" userId="a114a442-ca5b-4dc9-9102-af6b89378f39" providerId="ADAL" clId="{2DF7B04E-AA59-4AF0-A4FB-DBA1C7367BFE}" dt="2023-09-19T08:15:01.436" v="3461" actId="478"/>
          <ac:spMkLst>
            <pc:docMk/>
            <pc:sldMk cId="1537199509" sldId="3309"/>
            <ac:spMk id="23" creationId="{85C68D42-4514-46BF-A40D-DD648890D5E0}"/>
          </ac:spMkLst>
        </pc:spChg>
        <pc:spChg chg="del">
          <ac:chgData name="Laura Muñoz" userId="a114a442-ca5b-4dc9-9102-af6b89378f39" providerId="ADAL" clId="{2DF7B04E-AA59-4AF0-A4FB-DBA1C7367BFE}" dt="2023-09-19T08:15:00.331" v="3460" actId="478"/>
          <ac:spMkLst>
            <pc:docMk/>
            <pc:sldMk cId="1537199509" sldId="3309"/>
            <ac:spMk id="24" creationId="{6CF262CC-A2E1-4DBC-9E3F-78539188C187}"/>
          </ac:spMkLst>
        </pc:spChg>
        <pc:spChg chg="mod">
          <ac:chgData name="Laura Muñoz" userId="a114a442-ca5b-4dc9-9102-af6b89378f39" providerId="ADAL" clId="{2DF7B04E-AA59-4AF0-A4FB-DBA1C7367BFE}" dt="2023-09-19T08:19:50.264" v="3991" actId="20577"/>
          <ac:spMkLst>
            <pc:docMk/>
            <pc:sldMk cId="1537199509" sldId="3309"/>
            <ac:spMk id="25" creationId="{81405EA4-3E50-4419-AACA-CD95C527CC53}"/>
          </ac:spMkLst>
        </pc:spChg>
        <pc:spChg chg="del">
          <ac:chgData name="Laura Muñoz" userId="a114a442-ca5b-4dc9-9102-af6b89378f39" providerId="ADAL" clId="{2DF7B04E-AA59-4AF0-A4FB-DBA1C7367BFE}" dt="2023-09-19T08:15:02.933" v="3462" actId="478"/>
          <ac:spMkLst>
            <pc:docMk/>
            <pc:sldMk cId="1537199509" sldId="3309"/>
            <ac:spMk id="28" creationId="{3091EE04-EBD5-4DB6-8837-0EA490385E8C}"/>
          </ac:spMkLst>
        </pc:spChg>
        <pc:spChg chg="mod">
          <ac:chgData name="Laura Muñoz" userId="a114a442-ca5b-4dc9-9102-af6b89378f39" providerId="ADAL" clId="{2DF7B04E-AA59-4AF0-A4FB-DBA1C7367BFE}" dt="2023-09-19T08:19:56.067" v="3992" actId="20577"/>
          <ac:spMkLst>
            <pc:docMk/>
            <pc:sldMk cId="1537199509" sldId="3309"/>
            <ac:spMk id="34" creationId="{9B13659B-E60A-45D8-9007-5B514D24426C}"/>
          </ac:spMkLst>
        </pc:spChg>
        <pc:spChg chg="mod">
          <ac:chgData name="Laura Muñoz" userId="a114a442-ca5b-4dc9-9102-af6b89378f39" providerId="ADAL" clId="{2DF7B04E-AA59-4AF0-A4FB-DBA1C7367BFE}" dt="2023-09-19T08:19:59.838" v="3994" actId="20577"/>
          <ac:spMkLst>
            <pc:docMk/>
            <pc:sldMk cId="1537199509" sldId="3309"/>
            <ac:spMk id="38" creationId="{EFC40C5B-58E1-45DA-A5A2-C634665719C1}"/>
          </ac:spMkLst>
        </pc:spChg>
        <pc:spChg chg="mod">
          <ac:chgData name="Laura Muñoz" userId="a114a442-ca5b-4dc9-9102-af6b89378f39" providerId="ADAL" clId="{2DF7B04E-AA59-4AF0-A4FB-DBA1C7367BFE}" dt="2023-09-19T08:19:31.177" v="3984" actId="207"/>
          <ac:spMkLst>
            <pc:docMk/>
            <pc:sldMk cId="1537199509" sldId="3309"/>
            <ac:spMk id="39" creationId="{8E228D20-33C6-4B0B-97E1-95EFD323F3B7}"/>
          </ac:spMkLst>
        </pc:spChg>
        <pc:spChg chg="mod">
          <ac:chgData name="Laura Muñoz" userId="a114a442-ca5b-4dc9-9102-af6b89378f39" providerId="ADAL" clId="{2DF7B04E-AA59-4AF0-A4FB-DBA1C7367BFE}" dt="2023-09-20T10:00:23.737" v="4105" actId="20577"/>
          <ac:spMkLst>
            <pc:docMk/>
            <pc:sldMk cId="1537199509" sldId="3309"/>
            <ac:spMk id="46" creationId="{DBEFFD0F-91E6-4757-A8FF-A3DDBBACD1F0}"/>
          </ac:spMkLst>
        </pc:spChg>
        <pc:grpChg chg="mod">
          <ac:chgData name="Laura Muñoz" userId="a114a442-ca5b-4dc9-9102-af6b89378f39" providerId="ADAL" clId="{2DF7B04E-AA59-4AF0-A4FB-DBA1C7367BFE}" dt="2023-09-19T08:15:32.371" v="3494" actId="1076"/>
          <ac:grpSpMkLst>
            <pc:docMk/>
            <pc:sldMk cId="1537199509" sldId="3309"/>
            <ac:grpSpMk id="4" creationId="{F40B289B-321C-439E-9FA7-3D46BE7328C6}"/>
          </ac:grpSpMkLst>
        </pc:grpChg>
        <pc:picChg chg="add del mod">
          <ac:chgData name="Laura Muñoz" userId="a114a442-ca5b-4dc9-9102-af6b89378f39" providerId="ADAL" clId="{2DF7B04E-AA59-4AF0-A4FB-DBA1C7367BFE}" dt="2023-09-20T09:36:00.799" v="4092" actId="478"/>
          <ac:picMkLst>
            <pc:docMk/>
            <pc:sldMk cId="1537199509" sldId="3309"/>
            <ac:picMk id="2" creationId="{DC80A29B-D57E-2154-E325-B095895B49F6}"/>
          </ac:picMkLst>
        </pc:picChg>
        <pc:picChg chg="add mod">
          <ac:chgData name="Laura Muñoz" userId="a114a442-ca5b-4dc9-9102-af6b89378f39" providerId="ADAL" clId="{2DF7B04E-AA59-4AF0-A4FB-DBA1C7367BFE}" dt="2023-09-20T09:36:01.216" v="4093"/>
          <ac:picMkLst>
            <pc:docMk/>
            <pc:sldMk cId="1537199509" sldId="3309"/>
            <ac:picMk id="3" creationId="{BF54E6FD-1C1C-2F0E-3293-0B0BCE3E3391}"/>
          </ac:picMkLst>
        </pc:picChg>
        <pc:picChg chg="add del mod">
          <ac:chgData name="Laura Muñoz" userId="a114a442-ca5b-4dc9-9102-af6b89378f39" providerId="ADAL" clId="{2DF7B04E-AA59-4AF0-A4FB-DBA1C7367BFE}" dt="2023-09-20T09:28:11.564" v="4090" actId="478"/>
          <ac:picMkLst>
            <pc:docMk/>
            <pc:sldMk cId="1537199509" sldId="3309"/>
            <ac:picMk id="7" creationId="{A147CB70-E8E3-D0DD-9E9B-27DA162B4C3A}"/>
          </ac:picMkLst>
        </pc:picChg>
      </pc:sldChg>
      <pc:sldChg chg="add del">
        <pc:chgData name="Laura Muñoz" userId="a114a442-ca5b-4dc9-9102-af6b89378f39" providerId="ADAL" clId="{2DF7B04E-AA59-4AF0-A4FB-DBA1C7367BFE}" dt="2023-09-19T07:59:43.277" v="3352" actId="47"/>
        <pc:sldMkLst>
          <pc:docMk/>
          <pc:sldMk cId="2462537023" sldId="3329"/>
        </pc:sldMkLst>
      </pc:sldChg>
      <pc:sldChg chg="addSp delSp modSp add mod ord modNotesTx">
        <pc:chgData name="Laura Muñoz" userId="a114a442-ca5b-4dc9-9102-af6b89378f39" providerId="ADAL" clId="{2DF7B04E-AA59-4AF0-A4FB-DBA1C7367BFE}" dt="2023-09-20T10:06:41.805" v="4592" actId="114"/>
        <pc:sldMkLst>
          <pc:docMk/>
          <pc:sldMk cId="4165013531" sldId="3342"/>
        </pc:sldMkLst>
        <pc:spChg chg="del">
          <ac:chgData name="Laura Muñoz" userId="a114a442-ca5b-4dc9-9102-af6b89378f39" providerId="ADAL" clId="{2DF7B04E-AA59-4AF0-A4FB-DBA1C7367BFE}" dt="2023-09-19T07:44:54.860" v="1944" actId="478"/>
          <ac:spMkLst>
            <pc:docMk/>
            <pc:sldMk cId="4165013531" sldId="3342"/>
            <ac:spMk id="2" creationId="{85060242-91CA-E438-A682-360950AEFF8D}"/>
          </ac:spMkLst>
        </pc:spChg>
        <pc:spChg chg="add mod">
          <ac:chgData name="Laura Muñoz" userId="a114a442-ca5b-4dc9-9102-af6b89378f39" providerId="ADAL" clId="{2DF7B04E-AA59-4AF0-A4FB-DBA1C7367BFE}" dt="2023-09-20T06:58:37.613" v="4029" actId="114"/>
          <ac:spMkLst>
            <pc:docMk/>
            <pc:sldMk cId="4165013531" sldId="3342"/>
            <ac:spMk id="3" creationId="{14DDB742-9E3C-339B-510E-EE376DA87228}"/>
          </ac:spMkLst>
        </pc:spChg>
        <pc:spChg chg="add mod">
          <ac:chgData name="Laura Muñoz" userId="a114a442-ca5b-4dc9-9102-af6b89378f39" providerId="ADAL" clId="{2DF7B04E-AA59-4AF0-A4FB-DBA1C7367BFE}" dt="2023-09-20T10:06:41.805" v="4592" actId="114"/>
          <ac:spMkLst>
            <pc:docMk/>
            <pc:sldMk cId="4165013531" sldId="3342"/>
            <ac:spMk id="4" creationId="{67AED4BE-5B97-2BB5-3D0F-F68D5C457E07}"/>
          </ac:spMkLst>
        </pc:spChg>
        <pc:spChg chg="del">
          <ac:chgData name="Laura Muñoz" userId="a114a442-ca5b-4dc9-9102-af6b89378f39" providerId="ADAL" clId="{2DF7B04E-AA59-4AF0-A4FB-DBA1C7367BFE}" dt="2023-09-19T07:45:16.997" v="1976" actId="478"/>
          <ac:spMkLst>
            <pc:docMk/>
            <pc:sldMk cId="4165013531" sldId="3342"/>
            <ac:spMk id="48" creationId="{64902FE0-EB07-4AE8-9597-82C8508C3CC4}"/>
          </ac:spMkLst>
        </pc:spChg>
        <pc:spChg chg="del">
          <ac:chgData name="Laura Muñoz" userId="a114a442-ca5b-4dc9-9102-af6b89378f39" providerId="ADAL" clId="{2DF7B04E-AA59-4AF0-A4FB-DBA1C7367BFE}" dt="2023-09-19T07:44:39.358" v="1940" actId="478"/>
          <ac:spMkLst>
            <pc:docMk/>
            <pc:sldMk cId="4165013531" sldId="3342"/>
            <ac:spMk id="50" creationId="{EA5E1452-8185-4E75-9856-90EF695A82D5}"/>
          </ac:spMkLst>
        </pc:spChg>
        <pc:spChg chg="del">
          <ac:chgData name="Laura Muñoz" userId="a114a442-ca5b-4dc9-9102-af6b89378f39" providerId="ADAL" clId="{2DF7B04E-AA59-4AF0-A4FB-DBA1C7367BFE}" dt="2023-09-19T07:44:40.422" v="1941" actId="478"/>
          <ac:spMkLst>
            <pc:docMk/>
            <pc:sldMk cId="4165013531" sldId="3342"/>
            <ac:spMk id="52" creationId="{1E069066-4B43-401A-B9FE-7B34BFB80A44}"/>
          </ac:spMkLst>
        </pc:spChg>
        <pc:spChg chg="del">
          <ac:chgData name="Laura Muñoz" userId="a114a442-ca5b-4dc9-9102-af6b89378f39" providerId="ADAL" clId="{2DF7B04E-AA59-4AF0-A4FB-DBA1C7367BFE}" dt="2023-09-19T07:44:42.180" v="1942" actId="478"/>
          <ac:spMkLst>
            <pc:docMk/>
            <pc:sldMk cId="4165013531" sldId="3342"/>
            <ac:spMk id="53" creationId="{14A43ACE-4B96-41D7-9E3D-08EA1869F801}"/>
          </ac:spMkLst>
        </pc:spChg>
        <pc:spChg chg="del">
          <ac:chgData name="Laura Muñoz" userId="a114a442-ca5b-4dc9-9102-af6b89378f39" providerId="ADAL" clId="{2DF7B04E-AA59-4AF0-A4FB-DBA1C7367BFE}" dt="2023-09-19T07:44:44.365" v="1943" actId="478"/>
          <ac:spMkLst>
            <pc:docMk/>
            <pc:sldMk cId="4165013531" sldId="3342"/>
            <ac:spMk id="76" creationId="{6139021D-9335-4963-B662-F970F7CDEEE8}"/>
          </ac:spMkLst>
        </pc:spChg>
        <pc:spChg chg="mod">
          <ac:chgData name="Laura Muñoz" userId="a114a442-ca5b-4dc9-9102-af6b89378f39" providerId="ADAL" clId="{2DF7B04E-AA59-4AF0-A4FB-DBA1C7367BFE}" dt="2023-09-20T10:01:23.213" v="4115" actId="14100"/>
          <ac:spMkLst>
            <pc:docMk/>
            <pc:sldMk cId="4165013531" sldId="3342"/>
            <ac:spMk id="77" creationId="{1560AD03-1AEB-407B-888A-0B5098F05150}"/>
          </ac:spMkLst>
        </pc:spChg>
        <pc:spChg chg="mod">
          <ac:chgData name="Laura Muñoz" userId="a114a442-ca5b-4dc9-9102-af6b89378f39" providerId="ADAL" clId="{2DF7B04E-AA59-4AF0-A4FB-DBA1C7367BFE}" dt="2023-09-20T10:01:25.728" v="4116" actId="14100"/>
          <ac:spMkLst>
            <pc:docMk/>
            <pc:sldMk cId="4165013531" sldId="3342"/>
            <ac:spMk id="85" creationId="{72AB0C3E-C9F2-4C27-B93F-826F6524C2E1}"/>
          </ac:spMkLst>
        </pc:spChg>
        <pc:spChg chg="mod">
          <ac:chgData name="Laura Muñoz" userId="a114a442-ca5b-4dc9-9102-af6b89378f39" providerId="ADAL" clId="{2DF7B04E-AA59-4AF0-A4FB-DBA1C7367BFE}" dt="2023-09-20T10:01:42.932" v="4122" actId="14100"/>
          <ac:spMkLst>
            <pc:docMk/>
            <pc:sldMk cId="4165013531" sldId="3342"/>
            <ac:spMk id="88" creationId="{4E9919AB-DEBD-4409-AE8A-2504569186B8}"/>
          </ac:spMkLst>
        </pc:spChg>
        <pc:spChg chg="mod">
          <ac:chgData name="Laura Muñoz" userId="a114a442-ca5b-4dc9-9102-af6b89378f39" providerId="ADAL" clId="{2DF7B04E-AA59-4AF0-A4FB-DBA1C7367BFE}" dt="2023-09-20T10:01:40.224" v="4121" actId="14100"/>
          <ac:spMkLst>
            <pc:docMk/>
            <pc:sldMk cId="4165013531" sldId="3342"/>
            <ac:spMk id="94" creationId="{CBCE113F-B10B-4F7F-A163-20EF904A9D95}"/>
          </ac:spMkLst>
        </pc:spChg>
        <pc:spChg chg="mod">
          <ac:chgData name="Laura Muñoz" userId="a114a442-ca5b-4dc9-9102-af6b89378f39" providerId="ADAL" clId="{2DF7B04E-AA59-4AF0-A4FB-DBA1C7367BFE}" dt="2023-09-20T10:01:28.351" v="4117" actId="14100"/>
          <ac:spMkLst>
            <pc:docMk/>
            <pc:sldMk cId="4165013531" sldId="3342"/>
            <ac:spMk id="96" creationId="{6BF60304-7B97-466A-A645-8B04A03EEA63}"/>
          </ac:spMkLst>
        </pc:spChg>
        <pc:spChg chg="mod">
          <ac:chgData name="Laura Muñoz" userId="a114a442-ca5b-4dc9-9102-af6b89378f39" providerId="ADAL" clId="{2DF7B04E-AA59-4AF0-A4FB-DBA1C7367BFE}" dt="2023-09-20T10:01:20.876" v="4114" actId="14100"/>
          <ac:spMkLst>
            <pc:docMk/>
            <pc:sldMk cId="4165013531" sldId="3342"/>
            <ac:spMk id="98" creationId="{11450A60-E396-4FAF-A42E-A595E2AFDFC0}"/>
          </ac:spMkLst>
        </pc:spChg>
        <pc:spChg chg="mod">
          <ac:chgData name="Laura Muñoz" userId="a114a442-ca5b-4dc9-9102-af6b89378f39" providerId="ADAL" clId="{2DF7B04E-AA59-4AF0-A4FB-DBA1C7367BFE}" dt="2023-09-20T10:01:33.786" v="4119" actId="14100"/>
          <ac:spMkLst>
            <pc:docMk/>
            <pc:sldMk cId="4165013531" sldId="3342"/>
            <ac:spMk id="104" creationId="{B2E29F5B-B8B4-4898-85BB-D3AB634DD6C4}"/>
          </ac:spMkLst>
        </pc:spChg>
        <pc:spChg chg="mod">
          <ac:chgData name="Laura Muñoz" userId="a114a442-ca5b-4dc9-9102-af6b89378f39" providerId="ADAL" clId="{2DF7B04E-AA59-4AF0-A4FB-DBA1C7367BFE}" dt="2023-09-20T10:01:10.678" v="4111" actId="14100"/>
          <ac:spMkLst>
            <pc:docMk/>
            <pc:sldMk cId="4165013531" sldId="3342"/>
            <ac:spMk id="106" creationId="{435562E3-65D7-492B-AB9F-9F9143B599C6}"/>
          </ac:spMkLst>
        </pc:spChg>
        <pc:spChg chg="mod">
          <ac:chgData name="Laura Muñoz" userId="a114a442-ca5b-4dc9-9102-af6b89378f39" providerId="ADAL" clId="{2DF7B04E-AA59-4AF0-A4FB-DBA1C7367BFE}" dt="2023-09-20T10:01:15.542" v="4112" actId="14100"/>
          <ac:spMkLst>
            <pc:docMk/>
            <pc:sldMk cId="4165013531" sldId="3342"/>
            <ac:spMk id="108" creationId="{EF85F44A-8664-40A1-A723-82A77057A8BC}"/>
          </ac:spMkLst>
        </pc:spChg>
        <pc:spChg chg="mod">
          <ac:chgData name="Laura Muñoz" userId="a114a442-ca5b-4dc9-9102-af6b89378f39" providerId="ADAL" clId="{2DF7B04E-AA59-4AF0-A4FB-DBA1C7367BFE}" dt="2023-09-20T10:01:36.779" v="4120" actId="14100"/>
          <ac:spMkLst>
            <pc:docMk/>
            <pc:sldMk cId="4165013531" sldId="3342"/>
            <ac:spMk id="115" creationId="{FFBE5530-11B6-4F43-AFBB-66A04BD94B33}"/>
          </ac:spMkLst>
        </pc:spChg>
        <pc:spChg chg="mod">
          <ac:chgData name="Laura Muñoz" userId="a114a442-ca5b-4dc9-9102-af6b89378f39" providerId="ADAL" clId="{2DF7B04E-AA59-4AF0-A4FB-DBA1C7367BFE}" dt="2023-09-20T10:01:30.575" v="4118" actId="14100"/>
          <ac:spMkLst>
            <pc:docMk/>
            <pc:sldMk cId="4165013531" sldId="3342"/>
            <ac:spMk id="117" creationId="{3D9FD56F-C1D4-4788-B2FE-5D5A41F100D1}"/>
          </ac:spMkLst>
        </pc:spChg>
        <pc:spChg chg="mod">
          <ac:chgData name="Laura Muñoz" userId="a114a442-ca5b-4dc9-9102-af6b89378f39" providerId="ADAL" clId="{2DF7B04E-AA59-4AF0-A4FB-DBA1C7367BFE}" dt="2023-09-20T10:01:18.365" v="4113" actId="14100"/>
          <ac:spMkLst>
            <pc:docMk/>
            <pc:sldMk cId="4165013531" sldId="3342"/>
            <ac:spMk id="119" creationId="{76D91EEA-F6A4-4E27-B2B6-E3A784CB79C8}"/>
          </ac:spMkLst>
        </pc:spChg>
        <pc:spChg chg="mod">
          <ac:chgData name="Laura Muñoz" userId="a114a442-ca5b-4dc9-9102-af6b89378f39" providerId="ADAL" clId="{2DF7B04E-AA59-4AF0-A4FB-DBA1C7367BFE}" dt="2023-09-20T09:26:32.659" v="4083" actId="14100"/>
          <ac:spMkLst>
            <pc:docMk/>
            <pc:sldMk cId="4165013531" sldId="3342"/>
            <ac:spMk id="137" creationId="{BFAEC03E-BBB2-4F5A-8579-9E5A0DEC4ABF}"/>
          </ac:spMkLst>
        </pc:spChg>
        <pc:grpChg chg="mod">
          <ac:chgData name="Laura Muñoz" userId="a114a442-ca5b-4dc9-9102-af6b89378f39" providerId="ADAL" clId="{2DF7B04E-AA59-4AF0-A4FB-DBA1C7367BFE}" dt="2023-09-20T09:26:32.659" v="4083" actId="14100"/>
          <ac:grpSpMkLst>
            <pc:docMk/>
            <pc:sldMk cId="4165013531" sldId="3342"/>
            <ac:grpSpMk id="7" creationId="{63E983A2-73F4-4769-ABDA-A27899C8A70F}"/>
          </ac:grpSpMkLst>
        </pc:grpChg>
        <pc:grpChg chg="mod">
          <ac:chgData name="Laura Muñoz" userId="a114a442-ca5b-4dc9-9102-af6b89378f39" providerId="ADAL" clId="{2DF7B04E-AA59-4AF0-A4FB-DBA1C7367BFE}" dt="2023-09-20T09:26:32.659" v="4083" actId="14100"/>
          <ac:grpSpMkLst>
            <pc:docMk/>
            <pc:sldMk cId="4165013531" sldId="3342"/>
            <ac:grpSpMk id="10" creationId="{305B0B6C-3601-4D50-8AD4-6F03D8B86BDE}"/>
          </ac:grpSpMkLst>
        </pc:grpChg>
        <pc:grpChg chg="mod">
          <ac:chgData name="Laura Muñoz" userId="a114a442-ca5b-4dc9-9102-af6b89378f39" providerId="ADAL" clId="{2DF7B04E-AA59-4AF0-A4FB-DBA1C7367BFE}" dt="2023-09-20T09:26:32.659" v="4083" actId="14100"/>
          <ac:grpSpMkLst>
            <pc:docMk/>
            <pc:sldMk cId="4165013531" sldId="3342"/>
            <ac:grpSpMk id="89" creationId="{E9B997BC-05EB-4A46-93D4-8E43AC6EF00C}"/>
          </ac:grpSpMkLst>
        </pc:grpChg>
        <pc:grpChg chg="mod">
          <ac:chgData name="Laura Muñoz" userId="a114a442-ca5b-4dc9-9102-af6b89378f39" providerId="ADAL" clId="{2DF7B04E-AA59-4AF0-A4FB-DBA1C7367BFE}" dt="2023-09-20T09:26:32.659" v="4083" actId="14100"/>
          <ac:grpSpMkLst>
            <pc:docMk/>
            <pc:sldMk cId="4165013531" sldId="3342"/>
            <ac:grpSpMk id="99" creationId="{303B11D8-6699-42E8-AAA3-943B85CD28D6}"/>
          </ac:grpSpMkLst>
        </pc:grpChg>
        <pc:grpChg chg="mod">
          <ac:chgData name="Laura Muñoz" userId="a114a442-ca5b-4dc9-9102-af6b89378f39" providerId="ADAL" clId="{2DF7B04E-AA59-4AF0-A4FB-DBA1C7367BFE}" dt="2023-09-20T09:26:32.659" v="4083" actId="14100"/>
          <ac:grpSpMkLst>
            <pc:docMk/>
            <pc:sldMk cId="4165013531" sldId="3342"/>
            <ac:grpSpMk id="110" creationId="{80E2E29D-FECD-4501-94CF-12881CE8511F}"/>
          </ac:grpSpMkLst>
        </pc:grpChg>
        <pc:grpChg chg="mod">
          <ac:chgData name="Laura Muñoz" userId="a114a442-ca5b-4dc9-9102-af6b89378f39" providerId="ADAL" clId="{2DF7B04E-AA59-4AF0-A4FB-DBA1C7367BFE}" dt="2023-09-20T09:26:32.659" v="4083" actId="14100"/>
          <ac:grpSpMkLst>
            <pc:docMk/>
            <pc:sldMk cId="4165013531" sldId="3342"/>
            <ac:grpSpMk id="125" creationId="{7C5614DF-5413-4E88-93B8-5A84A8FC2E4B}"/>
          </ac:grpSpMkLst>
        </pc:grpChg>
        <pc:grpChg chg="mod">
          <ac:chgData name="Laura Muñoz" userId="a114a442-ca5b-4dc9-9102-af6b89378f39" providerId="ADAL" clId="{2DF7B04E-AA59-4AF0-A4FB-DBA1C7367BFE}" dt="2023-09-20T09:26:32.659" v="4083" actId="14100"/>
          <ac:grpSpMkLst>
            <pc:docMk/>
            <pc:sldMk cId="4165013531" sldId="3342"/>
            <ac:grpSpMk id="131" creationId="{8A71B4ED-644D-4718-804A-A14C83151AA2}"/>
          </ac:grpSpMkLst>
        </pc:grpChg>
        <pc:picChg chg="add del mod">
          <ac:chgData name="Laura Muñoz" userId="a114a442-ca5b-4dc9-9102-af6b89378f39" providerId="ADAL" clId="{2DF7B04E-AA59-4AF0-A4FB-DBA1C7367BFE}" dt="2023-09-20T09:36:06.546" v="4096" actId="478"/>
          <ac:picMkLst>
            <pc:docMk/>
            <pc:sldMk cId="4165013531" sldId="3342"/>
            <ac:picMk id="8" creationId="{C74A244C-17FF-CC7E-F12F-174F08B1F16B}"/>
          </ac:picMkLst>
        </pc:picChg>
        <pc:picChg chg="add mod">
          <ac:chgData name="Laura Muñoz" userId="a114a442-ca5b-4dc9-9102-af6b89378f39" providerId="ADAL" clId="{2DF7B04E-AA59-4AF0-A4FB-DBA1C7367BFE}" dt="2023-09-20T09:36:06.947" v="4097"/>
          <ac:picMkLst>
            <pc:docMk/>
            <pc:sldMk cId="4165013531" sldId="3342"/>
            <ac:picMk id="11" creationId="{FFA21FFC-FF30-67EE-53BF-E0999C1843C9}"/>
          </ac:picMkLst>
        </pc:picChg>
        <pc:cxnChg chg="mod">
          <ac:chgData name="Laura Muñoz" userId="a114a442-ca5b-4dc9-9102-af6b89378f39" providerId="ADAL" clId="{2DF7B04E-AA59-4AF0-A4FB-DBA1C7367BFE}" dt="2023-09-20T09:26:32.659" v="4083" actId="14100"/>
          <ac:cxnSpMkLst>
            <pc:docMk/>
            <pc:sldMk cId="4165013531" sldId="3342"/>
            <ac:cxnSpMk id="109" creationId="{1FE1E5AD-DADE-425E-B387-15EA453DF03E}"/>
          </ac:cxnSpMkLst>
        </pc:cxnChg>
      </pc:sldChg>
      <pc:sldChg chg="del">
        <pc:chgData name="Laura Muñoz" userId="a114a442-ca5b-4dc9-9102-af6b89378f39" providerId="ADAL" clId="{2DF7B04E-AA59-4AF0-A4FB-DBA1C7367BFE}" dt="2023-09-18T16:18:19.306" v="237" actId="47"/>
        <pc:sldMkLst>
          <pc:docMk/>
          <pc:sldMk cId="2700131726" sldId="3470"/>
        </pc:sldMkLst>
      </pc:sldChg>
      <pc:sldChg chg="del">
        <pc:chgData name="Laura Muñoz" userId="a114a442-ca5b-4dc9-9102-af6b89378f39" providerId="ADAL" clId="{2DF7B04E-AA59-4AF0-A4FB-DBA1C7367BFE}" dt="2023-09-18T16:18:11.018" v="227" actId="47"/>
        <pc:sldMkLst>
          <pc:docMk/>
          <pc:sldMk cId="3052068331" sldId="3471"/>
        </pc:sldMkLst>
      </pc:sldChg>
      <pc:sldChg chg="del">
        <pc:chgData name="Laura Muñoz" userId="a114a442-ca5b-4dc9-9102-af6b89378f39" providerId="ADAL" clId="{2DF7B04E-AA59-4AF0-A4FB-DBA1C7367BFE}" dt="2023-09-18T16:18:10.849" v="226" actId="47"/>
        <pc:sldMkLst>
          <pc:docMk/>
          <pc:sldMk cId="3126233720" sldId="3472"/>
        </pc:sldMkLst>
      </pc:sldChg>
      <pc:sldChg chg="del">
        <pc:chgData name="Laura Muñoz" userId="a114a442-ca5b-4dc9-9102-af6b89378f39" providerId="ADAL" clId="{2DF7B04E-AA59-4AF0-A4FB-DBA1C7367BFE}" dt="2023-09-18T16:18:11.234" v="228" actId="47"/>
        <pc:sldMkLst>
          <pc:docMk/>
          <pc:sldMk cId="3878674921" sldId="3473"/>
        </pc:sldMkLst>
      </pc:sldChg>
      <pc:sldChg chg="del">
        <pc:chgData name="Laura Muñoz" userId="a114a442-ca5b-4dc9-9102-af6b89378f39" providerId="ADAL" clId="{2DF7B04E-AA59-4AF0-A4FB-DBA1C7367BFE}" dt="2023-09-18T16:17:58.751" v="182" actId="47"/>
        <pc:sldMkLst>
          <pc:docMk/>
          <pc:sldMk cId="985667445" sldId="3478"/>
        </pc:sldMkLst>
      </pc:sldChg>
      <pc:sldChg chg="del">
        <pc:chgData name="Laura Muñoz" userId="a114a442-ca5b-4dc9-9102-af6b89378f39" providerId="ADAL" clId="{2DF7B04E-AA59-4AF0-A4FB-DBA1C7367BFE}" dt="2023-09-18T16:17:59.283" v="183" actId="47"/>
        <pc:sldMkLst>
          <pc:docMk/>
          <pc:sldMk cId="2900152876" sldId="3479"/>
        </pc:sldMkLst>
      </pc:sldChg>
      <pc:sldChg chg="del">
        <pc:chgData name="Laura Muñoz" userId="a114a442-ca5b-4dc9-9102-af6b89378f39" providerId="ADAL" clId="{2DF7B04E-AA59-4AF0-A4FB-DBA1C7367BFE}" dt="2023-09-18T16:17:59.351" v="184" actId="47"/>
        <pc:sldMkLst>
          <pc:docMk/>
          <pc:sldMk cId="2885349253" sldId="3480"/>
        </pc:sldMkLst>
      </pc:sldChg>
      <pc:sldChg chg="del">
        <pc:chgData name="Laura Muñoz" userId="a114a442-ca5b-4dc9-9102-af6b89378f39" providerId="ADAL" clId="{2DF7B04E-AA59-4AF0-A4FB-DBA1C7367BFE}" dt="2023-09-18T16:17:59.406" v="185" actId="47"/>
        <pc:sldMkLst>
          <pc:docMk/>
          <pc:sldMk cId="3310172364" sldId="3481"/>
        </pc:sldMkLst>
      </pc:sldChg>
      <pc:sldChg chg="del">
        <pc:chgData name="Laura Muñoz" userId="a114a442-ca5b-4dc9-9102-af6b89378f39" providerId="ADAL" clId="{2DF7B04E-AA59-4AF0-A4FB-DBA1C7367BFE}" dt="2023-09-18T16:18:00.555" v="191" actId="47"/>
        <pc:sldMkLst>
          <pc:docMk/>
          <pc:sldMk cId="4048059941" sldId="3485"/>
        </pc:sldMkLst>
      </pc:sldChg>
      <pc:sldChg chg="del">
        <pc:chgData name="Laura Muñoz" userId="a114a442-ca5b-4dc9-9102-af6b89378f39" providerId="ADAL" clId="{2DF7B04E-AA59-4AF0-A4FB-DBA1C7367BFE}" dt="2023-09-18T16:18:02.475" v="201" actId="47"/>
        <pc:sldMkLst>
          <pc:docMk/>
          <pc:sldMk cId="2393340665" sldId="3490"/>
        </pc:sldMkLst>
      </pc:sldChg>
      <pc:sldChg chg="del">
        <pc:chgData name="Laura Muñoz" userId="a114a442-ca5b-4dc9-9102-af6b89378f39" providerId="ADAL" clId="{2DF7B04E-AA59-4AF0-A4FB-DBA1C7367BFE}" dt="2023-09-18T16:18:02.544" v="202" actId="47"/>
        <pc:sldMkLst>
          <pc:docMk/>
          <pc:sldMk cId="1052243078" sldId="3491"/>
        </pc:sldMkLst>
      </pc:sldChg>
      <pc:sldChg chg="del">
        <pc:chgData name="Laura Muñoz" userId="a114a442-ca5b-4dc9-9102-af6b89378f39" providerId="ADAL" clId="{2DF7B04E-AA59-4AF0-A4FB-DBA1C7367BFE}" dt="2023-09-18T16:18:02.591" v="203" actId="47"/>
        <pc:sldMkLst>
          <pc:docMk/>
          <pc:sldMk cId="2219293529" sldId="3492"/>
        </pc:sldMkLst>
      </pc:sldChg>
      <pc:sldChg chg="del">
        <pc:chgData name="Laura Muñoz" userId="a114a442-ca5b-4dc9-9102-af6b89378f39" providerId="ADAL" clId="{2DF7B04E-AA59-4AF0-A4FB-DBA1C7367BFE}" dt="2023-09-18T16:18:17.336" v="235" actId="47"/>
        <pc:sldMkLst>
          <pc:docMk/>
          <pc:sldMk cId="0" sldId="3497"/>
        </pc:sldMkLst>
      </pc:sldChg>
      <pc:sldChg chg="del">
        <pc:chgData name="Laura Muñoz" userId="a114a442-ca5b-4dc9-9102-af6b89378f39" providerId="ADAL" clId="{2DF7B04E-AA59-4AF0-A4FB-DBA1C7367BFE}" dt="2023-09-18T16:18:07.622" v="219" actId="47"/>
        <pc:sldMkLst>
          <pc:docMk/>
          <pc:sldMk cId="3392137715" sldId="3501"/>
        </pc:sldMkLst>
      </pc:sldChg>
      <pc:sldChg chg="del">
        <pc:chgData name="Laura Muñoz" userId="a114a442-ca5b-4dc9-9102-af6b89378f39" providerId="ADAL" clId="{2DF7B04E-AA59-4AF0-A4FB-DBA1C7367BFE}" dt="2023-09-18T16:17:59.684" v="187" actId="47"/>
        <pc:sldMkLst>
          <pc:docMk/>
          <pc:sldMk cId="1417006142" sldId="3504"/>
        </pc:sldMkLst>
      </pc:sldChg>
      <pc:sldChg chg="del">
        <pc:chgData name="Laura Muñoz" userId="a114a442-ca5b-4dc9-9102-af6b89378f39" providerId="ADAL" clId="{2DF7B04E-AA59-4AF0-A4FB-DBA1C7367BFE}" dt="2023-09-18T16:17:51.229" v="179" actId="47"/>
        <pc:sldMkLst>
          <pc:docMk/>
          <pc:sldMk cId="2491548730" sldId="10247"/>
        </pc:sldMkLst>
      </pc:sldChg>
      <pc:sldChg chg="del">
        <pc:chgData name="Laura Muñoz" userId="a114a442-ca5b-4dc9-9102-af6b89378f39" providerId="ADAL" clId="{2DF7B04E-AA59-4AF0-A4FB-DBA1C7367BFE}" dt="2023-09-18T16:18:09.058" v="225" actId="47"/>
        <pc:sldMkLst>
          <pc:docMk/>
          <pc:sldMk cId="3275435037" sldId="2076137874"/>
        </pc:sldMkLst>
      </pc:sldChg>
      <pc:sldChg chg="del">
        <pc:chgData name="Laura Muñoz" userId="a114a442-ca5b-4dc9-9102-af6b89378f39" providerId="ADAL" clId="{2DF7B04E-AA59-4AF0-A4FB-DBA1C7367BFE}" dt="2023-09-18T16:18:08.424" v="224" actId="47"/>
        <pc:sldMkLst>
          <pc:docMk/>
          <pc:sldMk cId="1590416402" sldId="2076137941"/>
        </pc:sldMkLst>
      </pc:sldChg>
      <pc:sldChg chg="del">
        <pc:chgData name="Laura Muñoz" userId="a114a442-ca5b-4dc9-9102-af6b89378f39" providerId="ADAL" clId="{2DF7B04E-AA59-4AF0-A4FB-DBA1C7367BFE}" dt="2023-09-18T16:17:50.781" v="178" actId="47"/>
        <pc:sldMkLst>
          <pc:docMk/>
          <pc:sldMk cId="723468184" sldId="2076138390"/>
        </pc:sldMkLst>
      </pc:sldChg>
      <pc:sldChg chg="del">
        <pc:chgData name="Laura Muñoz" userId="a114a442-ca5b-4dc9-9102-af6b89378f39" providerId="ADAL" clId="{2DF7B04E-AA59-4AF0-A4FB-DBA1C7367BFE}" dt="2023-09-18T16:17:58.319" v="181" actId="47"/>
        <pc:sldMkLst>
          <pc:docMk/>
          <pc:sldMk cId="1899414611" sldId="2076138504"/>
        </pc:sldMkLst>
      </pc:sldChg>
      <pc:sldChg chg="del">
        <pc:chgData name="Laura Muñoz" userId="a114a442-ca5b-4dc9-9102-af6b89378f39" providerId="ADAL" clId="{2DF7B04E-AA59-4AF0-A4FB-DBA1C7367BFE}" dt="2023-09-18T16:18:00.223" v="190" actId="47"/>
        <pc:sldMkLst>
          <pc:docMk/>
          <pc:sldMk cId="1646914508" sldId="2076138507"/>
        </pc:sldMkLst>
      </pc:sldChg>
      <pc:sldChg chg="del">
        <pc:chgData name="Laura Muñoz" userId="a114a442-ca5b-4dc9-9102-af6b89378f39" providerId="ADAL" clId="{2DF7B04E-AA59-4AF0-A4FB-DBA1C7367BFE}" dt="2023-09-18T16:18:01.742" v="199" actId="47"/>
        <pc:sldMkLst>
          <pc:docMk/>
          <pc:sldMk cId="1386266877" sldId="2076138508"/>
        </pc:sldMkLst>
      </pc:sldChg>
      <pc:sldChg chg="del">
        <pc:chgData name="Laura Muñoz" userId="a114a442-ca5b-4dc9-9102-af6b89378f39" providerId="ADAL" clId="{2DF7B04E-AA59-4AF0-A4FB-DBA1C7367BFE}" dt="2023-09-18T16:18:02.691" v="204" actId="47"/>
        <pc:sldMkLst>
          <pc:docMk/>
          <pc:sldMk cId="741975280" sldId="2076138807"/>
        </pc:sldMkLst>
      </pc:sldChg>
      <pc:sldChg chg="del">
        <pc:chgData name="Laura Muñoz" userId="a114a442-ca5b-4dc9-9102-af6b89378f39" providerId="ADAL" clId="{2DF7B04E-AA59-4AF0-A4FB-DBA1C7367BFE}" dt="2023-09-18T16:18:16.164" v="231" actId="47"/>
        <pc:sldMkLst>
          <pc:docMk/>
          <pc:sldMk cId="1403167966" sldId="2134806085"/>
        </pc:sldMkLst>
      </pc:sldChg>
      <pc:sldChg chg="del">
        <pc:chgData name="Laura Muñoz" userId="a114a442-ca5b-4dc9-9102-af6b89378f39" providerId="ADAL" clId="{2DF7B04E-AA59-4AF0-A4FB-DBA1C7367BFE}" dt="2023-09-18T16:18:27.506" v="240" actId="47"/>
        <pc:sldMkLst>
          <pc:docMk/>
          <pc:sldMk cId="1391734278" sldId="2134806114"/>
        </pc:sldMkLst>
      </pc:sldChg>
      <pc:sldChg chg="del">
        <pc:chgData name="Laura Muñoz" userId="a114a442-ca5b-4dc9-9102-af6b89378f39" providerId="ADAL" clId="{2DF7B04E-AA59-4AF0-A4FB-DBA1C7367BFE}" dt="2023-09-18T16:18:03.029" v="206" actId="47"/>
        <pc:sldMkLst>
          <pc:docMk/>
          <pc:sldMk cId="4025065322" sldId="2134806118"/>
        </pc:sldMkLst>
      </pc:sldChg>
      <pc:sldChg chg="del">
        <pc:chgData name="Laura Muñoz" userId="a114a442-ca5b-4dc9-9102-af6b89378f39" providerId="ADAL" clId="{2DF7B04E-AA59-4AF0-A4FB-DBA1C7367BFE}" dt="2023-09-18T16:18:01.226" v="196" actId="47"/>
        <pc:sldMkLst>
          <pc:docMk/>
          <pc:sldMk cId="2825112087" sldId="2134806129"/>
        </pc:sldMkLst>
      </pc:sldChg>
      <pc:sldChg chg="del">
        <pc:chgData name="Laura Muñoz" userId="a114a442-ca5b-4dc9-9102-af6b89378f39" providerId="ADAL" clId="{2DF7B04E-AA59-4AF0-A4FB-DBA1C7367BFE}" dt="2023-09-18T16:18:04.476" v="210" actId="47"/>
        <pc:sldMkLst>
          <pc:docMk/>
          <pc:sldMk cId="2570605296" sldId="2134806148"/>
        </pc:sldMkLst>
      </pc:sldChg>
      <pc:sldChg chg="del">
        <pc:chgData name="Laura Muñoz" userId="a114a442-ca5b-4dc9-9102-af6b89378f39" providerId="ADAL" clId="{2DF7B04E-AA59-4AF0-A4FB-DBA1C7367BFE}" dt="2023-09-18T16:18:03.192" v="207" actId="47"/>
        <pc:sldMkLst>
          <pc:docMk/>
          <pc:sldMk cId="390579411" sldId="2134806153"/>
        </pc:sldMkLst>
      </pc:sldChg>
      <pc:sldChg chg="del">
        <pc:chgData name="Laura Muñoz" userId="a114a442-ca5b-4dc9-9102-af6b89378f39" providerId="ADAL" clId="{2DF7B04E-AA59-4AF0-A4FB-DBA1C7367BFE}" dt="2023-09-18T16:18:03.635" v="209" actId="47"/>
        <pc:sldMkLst>
          <pc:docMk/>
          <pc:sldMk cId="288821791" sldId="2134806155"/>
        </pc:sldMkLst>
      </pc:sldChg>
      <pc:sldChg chg="del">
        <pc:chgData name="Laura Muñoz" userId="a114a442-ca5b-4dc9-9102-af6b89378f39" providerId="ADAL" clId="{2DF7B04E-AA59-4AF0-A4FB-DBA1C7367BFE}" dt="2023-09-18T16:18:04.598" v="211" actId="47"/>
        <pc:sldMkLst>
          <pc:docMk/>
          <pc:sldMk cId="1837456732" sldId="2134806162"/>
        </pc:sldMkLst>
      </pc:sldChg>
      <pc:sldChg chg="del">
        <pc:chgData name="Laura Muñoz" userId="a114a442-ca5b-4dc9-9102-af6b89378f39" providerId="ADAL" clId="{2DF7B04E-AA59-4AF0-A4FB-DBA1C7367BFE}" dt="2023-09-18T16:18:01.088" v="195" actId="47"/>
        <pc:sldMkLst>
          <pc:docMk/>
          <pc:sldMk cId="970035025" sldId="2134806169"/>
        </pc:sldMkLst>
      </pc:sldChg>
      <pc:sldChg chg="del">
        <pc:chgData name="Laura Muñoz" userId="a114a442-ca5b-4dc9-9102-af6b89378f39" providerId="ADAL" clId="{2DF7B04E-AA59-4AF0-A4FB-DBA1C7367BFE}" dt="2023-09-18T16:18:00.787" v="193" actId="47"/>
        <pc:sldMkLst>
          <pc:docMk/>
          <pc:sldMk cId="3484640546" sldId="2134806175"/>
        </pc:sldMkLst>
      </pc:sldChg>
      <pc:sldChg chg="del">
        <pc:chgData name="Laura Muñoz" userId="a114a442-ca5b-4dc9-9102-af6b89378f39" providerId="ADAL" clId="{2DF7B04E-AA59-4AF0-A4FB-DBA1C7367BFE}" dt="2023-09-18T16:18:00.887" v="194" actId="47"/>
        <pc:sldMkLst>
          <pc:docMk/>
          <pc:sldMk cId="120164643" sldId="2134806176"/>
        </pc:sldMkLst>
      </pc:sldChg>
      <pc:sldChg chg="del">
        <pc:chgData name="Laura Muñoz" userId="a114a442-ca5b-4dc9-9102-af6b89378f39" providerId="ADAL" clId="{2DF7B04E-AA59-4AF0-A4FB-DBA1C7367BFE}" dt="2023-09-18T16:18:03.382" v="208" actId="47"/>
        <pc:sldMkLst>
          <pc:docMk/>
          <pc:sldMk cId="2478196673" sldId="2134806183"/>
        </pc:sldMkLst>
      </pc:sldChg>
      <pc:sldChg chg="del">
        <pc:chgData name="Laura Muñoz" userId="a114a442-ca5b-4dc9-9102-af6b89378f39" providerId="ADAL" clId="{2DF7B04E-AA59-4AF0-A4FB-DBA1C7367BFE}" dt="2023-09-18T16:18:01.927" v="200" actId="47"/>
        <pc:sldMkLst>
          <pc:docMk/>
          <pc:sldMk cId="1826427337" sldId="2134806184"/>
        </pc:sldMkLst>
      </pc:sldChg>
      <pc:sldChg chg="addSp delSp modSp del mod">
        <pc:chgData name="Laura Muñoz" userId="a114a442-ca5b-4dc9-9102-af6b89378f39" providerId="ADAL" clId="{2DF7B04E-AA59-4AF0-A4FB-DBA1C7367BFE}" dt="2023-09-18T16:11:51.790" v="54" actId="47"/>
        <pc:sldMkLst>
          <pc:docMk/>
          <pc:sldMk cId="198784733" sldId="2134806185"/>
        </pc:sldMkLst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3" creationId="{FBBFEBD8-6136-D07E-625F-04CFE5ECCA75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4" creationId="{E3CF7419-4D7E-E220-44E7-AC5E61FCAC80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5" creationId="{0797A7C1-743A-7198-1754-438196B786F4}"/>
          </ac:spMkLst>
        </pc:spChg>
        <pc:spChg chg="mod">
          <ac:chgData name="Laura Muñoz" userId="a114a442-ca5b-4dc9-9102-af6b89378f39" providerId="ADAL" clId="{2DF7B04E-AA59-4AF0-A4FB-DBA1C7367BFE}" dt="2023-09-18T16:02:24.180" v="45" actId="20577"/>
          <ac:spMkLst>
            <pc:docMk/>
            <pc:sldMk cId="198784733" sldId="2134806185"/>
            <ac:spMk id="6" creationId="{4F50C93D-7384-D262-8D36-FA6A8ABB622E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7" creationId="{F7EFCB4D-AFFB-6BBF-C7E1-7B5F82394134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9" creationId="{BDE7D35F-FD18-2EC0-0827-B21FA42AE8B0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10" creationId="{F2B2A8D1-C27C-F6C3-CA1F-DBCB53806CE3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11" creationId="{EC65BD1F-1227-B021-B413-03E655C437CD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12" creationId="{E584C317-1800-9DAB-25D2-2A92D7B97176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14" creationId="{D574B522-F810-5705-A809-9288CA056F8C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15" creationId="{46BC2C96-75C3-95B7-A2E3-113074A8CF9B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16" creationId="{0A10D291-34C7-B637-C34C-B5413D3EA58B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18" creationId="{82D53CC7-87B5-1B14-0517-AC970E0BDB06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19" creationId="{B7F88358-A174-F243-03A2-23215A9E8D49}"/>
          </ac:spMkLst>
        </pc:spChg>
        <pc:spChg chg="del">
          <ac:chgData name="Laura Muñoz" userId="a114a442-ca5b-4dc9-9102-af6b89378f39" providerId="ADAL" clId="{2DF7B04E-AA59-4AF0-A4FB-DBA1C7367BFE}" dt="2023-09-18T16:02:37.068" v="46" actId="478"/>
          <ac:spMkLst>
            <pc:docMk/>
            <pc:sldMk cId="198784733" sldId="2134806185"/>
            <ac:spMk id="20" creationId="{A6D156B3-D7FC-FC5A-CBDE-CF27E82C02CC}"/>
          </ac:spMkLst>
        </pc:spChg>
        <pc:spChg chg="del">
          <ac:chgData name="Laura Muñoz" userId="a114a442-ca5b-4dc9-9102-af6b89378f39" providerId="ADAL" clId="{2DF7B04E-AA59-4AF0-A4FB-DBA1C7367BFE}" dt="2023-09-18T16:02:38.487" v="47" actId="478"/>
          <ac:spMkLst>
            <pc:docMk/>
            <pc:sldMk cId="198784733" sldId="2134806185"/>
            <ac:spMk id="22" creationId="{8894DAFF-6F78-6225-A8A9-877C52B6B217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23" creationId="{A7CBF6A6-4F4E-45F2-F596-7F56894C55E3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25" creationId="{0DCDFED5-5E6D-A421-E730-18786972236A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26" creationId="{8A6A8182-EECA-06AB-76CD-04F58C965245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27" creationId="{C71903A0-CE54-509B-7FF6-C015344F065A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31" creationId="{6C131903-7349-276C-C65F-9AC8A1C96A75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32" creationId="{8A369CAF-917F-B98D-83E5-BBB12CCBFFA6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33" creationId="{FE38C937-EBB8-7FB4-D149-B3A7E75DBDB1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35" creationId="{2B97027A-D5C8-F6A3-601C-18A169E23ACF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36" creationId="{0E32C537-DC3A-A28C-BC1F-D83897D9DC7C}"/>
          </ac:spMkLst>
        </pc:spChg>
        <pc:spChg chg="add mod">
          <ac:chgData name="Laura Muñoz" userId="a114a442-ca5b-4dc9-9102-af6b89378f39" providerId="ADAL" clId="{2DF7B04E-AA59-4AF0-A4FB-DBA1C7367BFE}" dt="2023-09-18T16:02:46.851" v="51" actId="1076"/>
          <ac:spMkLst>
            <pc:docMk/>
            <pc:sldMk cId="198784733" sldId="2134806185"/>
            <ac:spMk id="37" creationId="{631FA470-881F-1988-7CE6-1311456DA2FA}"/>
          </ac:spMkLst>
        </pc:spChg>
        <pc:picChg chg="del mod">
          <ac:chgData name="Laura Muñoz" userId="a114a442-ca5b-4dc9-9102-af6b89378f39" providerId="ADAL" clId="{2DF7B04E-AA59-4AF0-A4FB-DBA1C7367BFE}" dt="2023-09-18T16:02:39.205" v="49" actId="478"/>
          <ac:picMkLst>
            <pc:docMk/>
            <pc:sldMk cId="198784733" sldId="2134806185"/>
            <ac:picMk id="2" creationId="{6E4AC49F-B612-B271-E197-09CD23C15725}"/>
          </ac:picMkLst>
        </pc:picChg>
        <pc:cxnChg chg="add mod">
          <ac:chgData name="Laura Muñoz" userId="a114a442-ca5b-4dc9-9102-af6b89378f39" providerId="ADAL" clId="{2DF7B04E-AA59-4AF0-A4FB-DBA1C7367BFE}" dt="2023-09-18T16:02:46.851" v="51" actId="1076"/>
          <ac:cxnSpMkLst>
            <pc:docMk/>
            <pc:sldMk cId="198784733" sldId="2134806185"/>
            <ac:cxnSpMk id="8" creationId="{22C842B9-71E5-24EF-45BD-AD557ED1D544}"/>
          </ac:cxnSpMkLst>
        </pc:cxnChg>
        <pc:cxnChg chg="add mod">
          <ac:chgData name="Laura Muñoz" userId="a114a442-ca5b-4dc9-9102-af6b89378f39" providerId="ADAL" clId="{2DF7B04E-AA59-4AF0-A4FB-DBA1C7367BFE}" dt="2023-09-18T16:02:46.851" v="51" actId="1076"/>
          <ac:cxnSpMkLst>
            <pc:docMk/>
            <pc:sldMk cId="198784733" sldId="2134806185"/>
            <ac:cxnSpMk id="13" creationId="{26A7FE7A-4826-B7CE-7EDC-FACA19BE3073}"/>
          </ac:cxnSpMkLst>
        </pc:cxnChg>
        <pc:cxnChg chg="add mod">
          <ac:chgData name="Laura Muñoz" userId="a114a442-ca5b-4dc9-9102-af6b89378f39" providerId="ADAL" clId="{2DF7B04E-AA59-4AF0-A4FB-DBA1C7367BFE}" dt="2023-09-18T16:02:46.851" v="51" actId="1076"/>
          <ac:cxnSpMkLst>
            <pc:docMk/>
            <pc:sldMk cId="198784733" sldId="2134806185"/>
            <ac:cxnSpMk id="17" creationId="{3C93E270-FEE0-E0E2-9450-B1FC2414EC13}"/>
          </ac:cxnSpMkLst>
        </pc:cxnChg>
        <pc:cxnChg chg="add mod">
          <ac:chgData name="Laura Muñoz" userId="a114a442-ca5b-4dc9-9102-af6b89378f39" providerId="ADAL" clId="{2DF7B04E-AA59-4AF0-A4FB-DBA1C7367BFE}" dt="2023-09-18T16:02:46.851" v="51" actId="1076"/>
          <ac:cxnSpMkLst>
            <pc:docMk/>
            <pc:sldMk cId="198784733" sldId="2134806185"/>
            <ac:cxnSpMk id="24" creationId="{71478AA9-33F4-1843-03F1-FAF87FB35175}"/>
          </ac:cxnSpMkLst>
        </pc:cxnChg>
        <pc:cxnChg chg="add mod">
          <ac:chgData name="Laura Muñoz" userId="a114a442-ca5b-4dc9-9102-af6b89378f39" providerId="ADAL" clId="{2DF7B04E-AA59-4AF0-A4FB-DBA1C7367BFE}" dt="2023-09-18T16:02:46.851" v="51" actId="1076"/>
          <ac:cxnSpMkLst>
            <pc:docMk/>
            <pc:sldMk cId="198784733" sldId="2134806185"/>
            <ac:cxnSpMk id="30" creationId="{A54AC234-9FAD-91EA-2033-B808E73F6A36}"/>
          </ac:cxnSpMkLst>
        </pc:cxnChg>
        <pc:cxnChg chg="add mod">
          <ac:chgData name="Laura Muñoz" userId="a114a442-ca5b-4dc9-9102-af6b89378f39" providerId="ADAL" clId="{2DF7B04E-AA59-4AF0-A4FB-DBA1C7367BFE}" dt="2023-09-18T16:02:46.851" v="51" actId="1076"/>
          <ac:cxnSpMkLst>
            <pc:docMk/>
            <pc:sldMk cId="198784733" sldId="2134806185"/>
            <ac:cxnSpMk id="34" creationId="{5201B77C-AFF6-3C47-DE3A-237A989B0C6A}"/>
          </ac:cxnSpMkLst>
        </pc:cxnChg>
        <pc:cxnChg chg="add mod">
          <ac:chgData name="Laura Muñoz" userId="a114a442-ca5b-4dc9-9102-af6b89378f39" providerId="ADAL" clId="{2DF7B04E-AA59-4AF0-A4FB-DBA1C7367BFE}" dt="2023-09-18T16:02:46.851" v="51" actId="1076"/>
          <ac:cxnSpMkLst>
            <pc:docMk/>
            <pc:sldMk cId="198784733" sldId="2134806185"/>
            <ac:cxnSpMk id="38" creationId="{943298C0-6911-AE5A-2E12-397EB7B69A4F}"/>
          </ac:cxnSpMkLst>
        </pc:cxnChg>
      </pc:sldChg>
      <pc:sldChg chg="del">
        <pc:chgData name="Laura Muñoz" userId="a114a442-ca5b-4dc9-9102-af6b89378f39" providerId="ADAL" clId="{2DF7B04E-AA59-4AF0-A4FB-DBA1C7367BFE}" dt="2023-09-18T16:18:06.619" v="218" actId="47"/>
        <pc:sldMkLst>
          <pc:docMk/>
          <pc:sldMk cId="3850884196" sldId="2147378292"/>
        </pc:sldMkLst>
      </pc:sldChg>
      <pc:sldChg chg="del">
        <pc:chgData name="Laura Muñoz" userId="a114a442-ca5b-4dc9-9102-af6b89378f39" providerId="ADAL" clId="{2DF7B04E-AA59-4AF0-A4FB-DBA1C7367BFE}" dt="2023-09-18T16:18:07.923" v="221" actId="47"/>
        <pc:sldMkLst>
          <pc:docMk/>
          <pc:sldMk cId="129208086" sldId="2147474317"/>
        </pc:sldMkLst>
      </pc:sldChg>
      <pc:sldChg chg="del">
        <pc:chgData name="Laura Muñoz" userId="a114a442-ca5b-4dc9-9102-af6b89378f39" providerId="ADAL" clId="{2DF7B04E-AA59-4AF0-A4FB-DBA1C7367BFE}" dt="2023-09-18T16:18:16.412" v="232" actId="47"/>
        <pc:sldMkLst>
          <pc:docMk/>
          <pc:sldMk cId="3351708637" sldId="2147474437"/>
        </pc:sldMkLst>
      </pc:sldChg>
      <pc:sldChg chg="del">
        <pc:chgData name="Laura Muñoz" userId="a114a442-ca5b-4dc9-9102-af6b89378f39" providerId="ADAL" clId="{2DF7B04E-AA59-4AF0-A4FB-DBA1C7367BFE}" dt="2023-09-18T16:18:04.977" v="213" actId="47"/>
        <pc:sldMkLst>
          <pc:docMk/>
          <pc:sldMk cId="3339933103" sldId="2147474456"/>
        </pc:sldMkLst>
      </pc:sldChg>
      <pc:sldChg chg="del">
        <pc:chgData name="Laura Muñoz" userId="a114a442-ca5b-4dc9-9102-af6b89378f39" providerId="ADAL" clId="{2DF7B04E-AA59-4AF0-A4FB-DBA1C7367BFE}" dt="2023-09-18T16:18:05.231" v="214" actId="47"/>
        <pc:sldMkLst>
          <pc:docMk/>
          <pc:sldMk cId="1698225619" sldId="2147474457"/>
        </pc:sldMkLst>
      </pc:sldChg>
      <pc:sldChg chg="del">
        <pc:chgData name="Laura Muñoz" userId="a114a442-ca5b-4dc9-9102-af6b89378f39" providerId="ADAL" clId="{2DF7B04E-AA59-4AF0-A4FB-DBA1C7367BFE}" dt="2023-09-18T16:18:06.018" v="216" actId="47"/>
        <pc:sldMkLst>
          <pc:docMk/>
          <pc:sldMk cId="28489418" sldId="2147474476"/>
        </pc:sldMkLst>
      </pc:sldChg>
      <pc:sldChg chg="del">
        <pc:chgData name="Laura Muñoz" userId="a114a442-ca5b-4dc9-9102-af6b89378f39" providerId="ADAL" clId="{2DF7B04E-AA59-4AF0-A4FB-DBA1C7367BFE}" dt="2023-09-18T16:18:08.054" v="222" actId="47"/>
        <pc:sldMkLst>
          <pc:docMk/>
          <pc:sldMk cId="3033635007" sldId="2147474551"/>
        </pc:sldMkLst>
      </pc:sldChg>
      <pc:sldChg chg="del">
        <pc:chgData name="Laura Muñoz" userId="a114a442-ca5b-4dc9-9102-af6b89378f39" providerId="ADAL" clId="{2DF7B04E-AA59-4AF0-A4FB-DBA1C7367BFE}" dt="2023-09-18T16:18:05.801" v="215" actId="47"/>
        <pc:sldMkLst>
          <pc:docMk/>
          <pc:sldMk cId="3589961409" sldId="2147474581"/>
        </pc:sldMkLst>
      </pc:sldChg>
      <pc:sldChg chg="del">
        <pc:chgData name="Laura Muñoz" userId="a114a442-ca5b-4dc9-9102-af6b89378f39" providerId="ADAL" clId="{2DF7B04E-AA59-4AF0-A4FB-DBA1C7367BFE}" dt="2023-09-18T16:18:12.020" v="230" actId="47"/>
        <pc:sldMkLst>
          <pc:docMk/>
          <pc:sldMk cId="3564756250" sldId="2147474588"/>
        </pc:sldMkLst>
      </pc:sldChg>
      <pc:sldChg chg="del">
        <pc:chgData name="Laura Muñoz" userId="a114a442-ca5b-4dc9-9102-af6b89378f39" providerId="ADAL" clId="{2DF7B04E-AA59-4AF0-A4FB-DBA1C7367BFE}" dt="2023-09-18T16:17:51.730" v="180" actId="47"/>
        <pc:sldMkLst>
          <pc:docMk/>
          <pc:sldMk cId="2672205537" sldId="2147474589"/>
        </pc:sldMkLst>
      </pc:sldChg>
      <pc:sldChg chg="del">
        <pc:chgData name="Laura Muñoz" userId="a114a442-ca5b-4dc9-9102-af6b89378f39" providerId="ADAL" clId="{2DF7B04E-AA59-4AF0-A4FB-DBA1C7367BFE}" dt="2023-09-18T16:18:06.234" v="217" actId="47"/>
        <pc:sldMkLst>
          <pc:docMk/>
          <pc:sldMk cId="921030115" sldId="2147474591"/>
        </pc:sldMkLst>
      </pc:sldChg>
      <pc:sldChg chg="del">
        <pc:chgData name="Laura Muñoz" userId="a114a442-ca5b-4dc9-9102-af6b89378f39" providerId="ADAL" clId="{2DF7B04E-AA59-4AF0-A4FB-DBA1C7367BFE}" dt="2023-09-18T16:18:08.260" v="223" actId="47"/>
        <pc:sldMkLst>
          <pc:docMk/>
          <pc:sldMk cId="922600388" sldId="2147474592"/>
        </pc:sldMkLst>
      </pc:sldChg>
      <pc:sldChg chg="del">
        <pc:chgData name="Laura Muñoz" userId="a114a442-ca5b-4dc9-9102-af6b89378f39" providerId="ADAL" clId="{2DF7B04E-AA59-4AF0-A4FB-DBA1C7367BFE}" dt="2023-09-18T16:17:49.225" v="177" actId="47"/>
        <pc:sldMkLst>
          <pc:docMk/>
          <pc:sldMk cId="3060096759" sldId="2147474598"/>
        </pc:sldMkLst>
      </pc:sldChg>
      <pc:sldChg chg="del">
        <pc:chgData name="Laura Muñoz" userId="a114a442-ca5b-4dc9-9102-af6b89378f39" providerId="ADAL" clId="{2DF7B04E-AA59-4AF0-A4FB-DBA1C7367BFE}" dt="2023-09-18T16:17:48.390" v="176" actId="47"/>
        <pc:sldMkLst>
          <pc:docMk/>
          <pc:sldMk cId="2336224694" sldId="2147474601"/>
        </pc:sldMkLst>
      </pc:sldChg>
      <pc:sldChg chg="del">
        <pc:chgData name="Laura Muñoz" userId="a114a442-ca5b-4dc9-9102-af6b89378f39" providerId="ADAL" clId="{2DF7B04E-AA59-4AF0-A4FB-DBA1C7367BFE}" dt="2023-09-18T16:17:59.853" v="188" actId="47"/>
        <pc:sldMkLst>
          <pc:docMk/>
          <pc:sldMk cId="508268575" sldId="2147474602"/>
        </pc:sldMkLst>
      </pc:sldChg>
      <pc:sldChg chg="del">
        <pc:chgData name="Laura Muñoz" userId="a114a442-ca5b-4dc9-9102-af6b89378f39" providerId="ADAL" clId="{2DF7B04E-AA59-4AF0-A4FB-DBA1C7367BFE}" dt="2023-09-18T16:18:00.038" v="189" actId="47"/>
        <pc:sldMkLst>
          <pc:docMk/>
          <pc:sldMk cId="2266386709" sldId="2147474603"/>
        </pc:sldMkLst>
      </pc:sldChg>
      <pc:sldChg chg="del">
        <pc:chgData name="Laura Muñoz" userId="a114a442-ca5b-4dc9-9102-af6b89378f39" providerId="ADAL" clId="{2DF7B04E-AA59-4AF0-A4FB-DBA1C7367BFE}" dt="2023-09-18T16:18:02.813" v="205" actId="47"/>
        <pc:sldMkLst>
          <pc:docMk/>
          <pc:sldMk cId="2888664592" sldId="2147474609"/>
        </pc:sldMkLst>
      </pc:sldChg>
      <pc:sldChg chg="addSp delSp modSp mod">
        <pc:chgData name="Laura Muñoz" userId="a114a442-ca5b-4dc9-9102-af6b89378f39" providerId="ADAL" clId="{2DF7B04E-AA59-4AF0-A4FB-DBA1C7367BFE}" dt="2023-09-20T09:36:22.949" v="4103"/>
        <pc:sldMkLst>
          <pc:docMk/>
          <pc:sldMk cId="1821325238" sldId="2147474610"/>
        </pc:sldMkLst>
        <pc:picChg chg="add mod">
          <ac:chgData name="Laura Muñoz" userId="a114a442-ca5b-4dc9-9102-af6b89378f39" providerId="ADAL" clId="{2DF7B04E-AA59-4AF0-A4FB-DBA1C7367BFE}" dt="2023-09-20T09:36:22.949" v="4103"/>
          <ac:picMkLst>
            <pc:docMk/>
            <pc:sldMk cId="1821325238" sldId="2147474610"/>
            <ac:picMk id="2" creationId="{BE37AF1F-5841-F1A4-4217-F83301498A78}"/>
          </ac:picMkLst>
        </pc:picChg>
        <pc:picChg chg="del">
          <ac:chgData name="Laura Muñoz" userId="a114a442-ca5b-4dc9-9102-af6b89378f39" providerId="ADAL" clId="{2DF7B04E-AA59-4AF0-A4FB-DBA1C7367BFE}" dt="2023-09-20T09:36:22.579" v="4102" actId="478"/>
          <ac:picMkLst>
            <pc:docMk/>
            <pc:sldMk cId="1821325238" sldId="2147474610"/>
            <ac:picMk id="14" creationId="{5071EBB2-EBD2-A6D6-92FA-4C27976F0D6C}"/>
          </ac:picMkLst>
        </pc:picChg>
      </pc:sldChg>
      <pc:sldChg chg="addSp delSp modSp mod ord">
        <pc:chgData name="Laura Muñoz" userId="a114a442-ca5b-4dc9-9102-af6b89378f39" providerId="ADAL" clId="{2DF7B04E-AA59-4AF0-A4FB-DBA1C7367BFE}" dt="2023-09-20T10:00:41.010" v="4107" actId="114"/>
        <pc:sldMkLst>
          <pc:docMk/>
          <pc:sldMk cId="1962755572" sldId="2147474611"/>
        </pc:sldMkLst>
        <pc:spChg chg="mod">
          <ac:chgData name="Laura Muñoz" userId="a114a442-ca5b-4dc9-9102-af6b89378f39" providerId="ADAL" clId="{2DF7B04E-AA59-4AF0-A4FB-DBA1C7367BFE}" dt="2023-09-20T10:00:41.010" v="4107" actId="114"/>
          <ac:spMkLst>
            <pc:docMk/>
            <pc:sldMk cId="1962755572" sldId="2147474611"/>
            <ac:spMk id="4" creationId="{183ABA5D-732C-A3E6-8376-590EF5F617B6}"/>
          </ac:spMkLst>
        </pc:spChg>
        <pc:spChg chg="mod">
          <ac:chgData name="Laura Muñoz" userId="a114a442-ca5b-4dc9-9102-af6b89378f39" providerId="ADAL" clId="{2DF7B04E-AA59-4AF0-A4FB-DBA1C7367BFE}" dt="2023-09-18T16:18:42.051" v="244" actId="14100"/>
          <ac:spMkLst>
            <pc:docMk/>
            <pc:sldMk cId="1962755572" sldId="2147474611"/>
            <ac:spMk id="13" creationId="{EFF39B70-855D-4F26-155F-7371DFF7220B}"/>
          </ac:spMkLst>
        </pc:spChg>
        <pc:spChg chg="mod">
          <ac:chgData name="Laura Muñoz" userId="a114a442-ca5b-4dc9-9102-af6b89378f39" providerId="ADAL" clId="{2DF7B04E-AA59-4AF0-A4FB-DBA1C7367BFE}" dt="2023-09-18T16:18:38.164" v="242" actId="1076"/>
          <ac:spMkLst>
            <pc:docMk/>
            <pc:sldMk cId="1962755572" sldId="2147474611"/>
            <ac:spMk id="19" creationId="{2DA221F4-7270-0CB2-49BD-9DE347A52922}"/>
          </ac:spMkLst>
        </pc:spChg>
        <pc:picChg chg="del">
          <ac:chgData name="Laura Muñoz" userId="a114a442-ca5b-4dc9-9102-af6b89378f39" providerId="ADAL" clId="{2DF7B04E-AA59-4AF0-A4FB-DBA1C7367BFE}" dt="2023-09-20T09:28:08.396" v="4088" actId="478"/>
          <ac:picMkLst>
            <pc:docMk/>
            <pc:sldMk cId="1962755572" sldId="2147474611"/>
            <ac:picMk id="2" creationId="{90983024-8227-6E2E-8F28-6DCC1E60C443}"/>
          </ac:picMkLst>
        </pc:picChg>
        <pc:picChg chg="add mod">
          <ac:chgData name="Laura Muñoz" userId="a114a442-ca5b-4dc9-9102-af6b89378f39" providerId="ADAL" clId="{2DF7B04E-AA59-4AF0-A4FB-DBA1C7367BFE}" dt="2023-09-20T09:28:08.797" v="4089"/>
          <ac:picMkLst>
            <pc:docMk/>
            <pc:sldMk cId="1962755572" sldId="2147474611"/>
            <ac:picMk id="5" creationId="{1430B8F1-A6E9-5DCD-AB87-14528DCF8634}"/>
          </ac:picMkLst>
        </pc:picChg>
      </pc:sldChg>
      <pc:sldChg chg="del">
        <pc:chgData name="Laura Muñoz" userId="a114a442-ca5b-4dc9-9102-af6b89378f39" providerId="ADAL" clId="{2DF7B04E-AA59-4AF0-A4FB-DBA1C7367BFE}" dt="2023-09-18T16:18:16.650" v="233" actId="47"/>
        <pc:sldMkLst>
          <pc:docMk/>
          <pc:sldMk cId="1356971289" sldId="2147474613"/>
        </pc:sldMkLst>
      </pc:sldChg>
      <pc:sldChg chg="del">
        <pc:chgData name="Laura Muñoz" userId="a114a442-ca5b-4dc9-9102-af6b89378f39" providerId="ADAL" clId="{2DF7B04E-AA59-4AF0-A4FB-DBA1C7367BFE}" dt="2023-09-18T16:18:11.481" v="229" actId="47"/>
        <pc:sldMkLst>
          <pc:docMk/>
          <pc:sldMk cId="2787826191" sldId="2147474614"/>
        </pc:sldMkLst>
      </pc:sldChg>
      <pc:sldChg chg="del">
        <pc:chgData name="Laura Muñoz" userId="a114a442-ca5b-4dc9-9102-af6b89378f39" providerId="ADAL" clId="{2DF7B04E-AA59-4AF0-A4FB-DBA1C7367BFE}" dt="2023-09-18T16:17:59.437" v="186" actId="47"/>
        <pc:sldMkLst>
          <pc:docMk/>
          <pc:sldMk cId="570362019" sldId="2147474615"/>
        </pc:sldMkLst>
      </pc:sldChg>
      <pc:sldChg chg="del">
        <pc:chgData name="Laura Muñoz" userId="a114a442-ca5b-4dc9-9102-af6b89378f39" providerId="ADAL" clId="{2DF7B04E-AA59-4AF0-A4FB-DBA1C7367BFE}" dt="2023-09-18T16:18:01.384" v="197" actId="47"/>
        <pc:sldMkLst>
          <pc:docMk/>
          <pc:sldMk cId="1656202031" sldId="2147474616"/>
        </pc:sldMkLst>
      </pc:sldChg>
      <pc:sldChg chg="del">
        <pc:chgData name="Laura Muñoz" userId="a114a442-ca5b-4dc9-9102-af6b89378f39" providerId="ADAL" clId="{2DF7B04E-AA59-4AF0-A4FB-DBA1C7367BFE}" dt="2023-09-18T16:18:04.777" v="212" actId="47"/>
        <pc:sldMkLst>
          <pc:docMk/>
          <pc:sldMk cId="2458022337" sldId="2147474617"/>
        </pc:sldMkLst>
      </pc:sldChg>
      <pc:sldChg chg="del">
        <pc:chgData name="Laura Muñoz" userId="a114a442-ca5b-4dc9-9102-af6b89378f39" providerId="ADAL" clId="{2DF7B04E-AA59-4AF0-A4FB-DBA1C7367BFE}" dt="2023-09-18T16:18:18.456" v="236" actId="47"/>
        <pc:sldMkLst>
          <pc:docMk/>
          <pc:sldMk cId="2639555367" sldId="2147474618"/>
        </pc:sldMkLst>
      </pc:sldChg>
      <pc:sldMasterChg chg="del delSldLayout">
        <pc:chgData name="Laura Muñoz" userId="a114a442-ca5b-4dc9-9102-af6b89378f39" providerId="ADAL" clId="{2DF7B04E-AA59-4AF0-A4FB-DBA1C7367BFE}" dt="2023-09-18T16:18:03.192" v="207" actId="47"/>
        <pc:sldMasterMkLst>
          <pc:docMk/>
          <pc:sldMasterMk cId="3177575344" sldId="2147495131"/>
        </pc:sldMasterMkLst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1874792875" sldId="2147495132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2941409811" sldId="2147495133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56944669" sldId="2147495134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1670753876" sldId="2147495135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333935391" sldId="2147495136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756529295" sldId="2147495137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4005985994" sldId="2147495138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4259529930" sldId="2147495139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4048229152" sldId="2147495140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1614743207" sldId="2147495141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2929168431" sldId="2147495142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1690499511" sldId="2147495143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902393131" sldId="2147495144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2728745834" sldId="2147495145"/>
          </pc:sldLayoutMkLst>
        </pc:sldLayoutChg>
        <pc:sldLayoutChg chg="del">
          <pc:chgData name="Laura Muñoz" userId="a114a442-ca5b-4dc9-9102-af6b89378f39" providerId="ADAL" clId="{2DF7B04E-AA59-4AF0-A4FB-DBA1C7367BFE}" dt="2023-09-18T16:18:03.192" v="207" actId="47"/>
          <pc:sldLayoutMkLst>
            <pc:docMk/>
            <pc:sldMasterMk cId="3177575344" sldId="2147495131"/>
            <pc:sldLayoutMk cId="3145286696" sldId="2147495146"/>
          </pc:sldLayoutMkLst>
        </pc:sldLayoutChg>
      </pc:sldMasterChg>
      <pc:sldMasterChg chg="delSldLayout">
        <pc:chgData name="Laura Muñoz" userId="a114a442-ca5b-4dc9-9102-af6b89378f39" providerId="ADAL" clId="{2DF7B04E-AA59-4AF0-A4FB-DBA1C7367BFE}" dt="2023-09-18T16:18:18.456" v="236" actId="47"/>
        <pc:sldMasterMkLst>
          <pc:docMk/>
          <pc:sldMasterMk cId="4083544983" sldId="2147495202"/>
        </pc:sldMasterMkLst>
        <pc:sldLayoutChg chg="del">
          <pc:chgData name="Laura Muñoz" userId="a114a442-ca5b-4dc9-9102-af6b89378f39" providerId="ADAL" clId="{2DF7B04E-AA59-4AF0-A4FB-DBA1C7367BFE}" dt="2023-09-18T16:18:16.650" v="233" actId="47"/>
          <pc:sldLayoutMkLst>
            <pc:docMk/>
            <pc:sldMasterMk cId="4083544983" sldId="2147495202"/>
            <pc:sldLayoutMk cId="3292665865" sldId="2147495214"/>
          </pc:sldLayoutMkLst>
        </pc:sldLayoutChg>
        <pc:sldLayoutChg chg="del">
          <pc:chgData name="Laura Muñoz" userId="a114a442-ca5b-4dc9-9102-af6b89378f39" providerId="ADAL" clId="{2DF7B04E-AA59-4AF0-A4FB-DBA1C7367BFE}" dt="2023-09-18T16:18:18.456" v="236" actId="47"/>
          <pc:sldLayoutMkLst>
            <pc:docMk/>
            <pc:sldMasterMk cId="4083544983" sldId="2147495202"/>
            <pc:sldLayoutMk cId="2405925531" sldId="2147495216"/>
          </pc:sldLayoutMkLst>
        </pc:sldLayoutChg>
        <pc:sldLayoutChg chg="del">
          <pc:chgData name="Laura Muñoz" userId="a114a442-ca5b-4dc9-9102-af6b89378f39" providerId="ADAL" clId="{2DF7B04E-AA59-4AF0-A4FB-DBA1C7367BFE}" dt="2023-09-18T16:18:07.722" v="220" actId="47"/>
          <pc:sldLayoutMkLst>
            <pc:docMk/>
            <pc:sldMasterMk cId="4083544983" sldId="2147495202"/>
            <pc:sldLayoutMk cId="3103096908" sldId="2147495217"/>
          </pc:sldLayoutMkLst>
        </pc:sldLayoutChg>
        <pc:sldLayoutChg chg="del">
          <pc:chgData name="Laura Muñoz" userId="a114a442-ca5b-4dc9-9102-af6b89378f39" providerId="ADAL" clId="{2DF7B04E-AA59-4AF0-A4FB-DBA1C7367BFE}" dt="2023-09-18T16:18:02.691" v="204" actId="47"/>
          <pc:sldLayoutMkLst>
            <pc:docMk/>
            <pc:sldMasterMk cId="4083544983" sldId="2147495202"/>
            <pc:sldLayoutMk cId="3190065001" sldId="2147495219"/>
          </pc:sldLayoutMkLst>
        </pc:sldLayoutChg>
        <pc:sldLayoutChg chg="del">
          <pc:chgData name="Laura Muñoz" userId="a114a442-ca5b-4dc9-9102-af6b89378f39" providerId="ADAL" clId="{2DF7B04E-AA59-4AF0-A4FB-DBA1C7367BFE}" dt="2023-09-18T16:18:16.164" v="231" actId="47"/>
          <pc:sldLayoutMkLst>
            <pc:docMk/>
            <pc:sldMasterMk cId="4083544983" sldId="2147495202"/>
            <pc:sldLayoutMk cId="3100500468" sldId="2147495281"/>
          </pc:sldLayoutMkLst>
        </pc:sldLayoutChg>
      </pc:sldMasterChg>
    </pc:docChg>
  </pc:docChgLst>
  <pc:docChgLst>
    <pc:chgData name="Laura Muñoz" userId="a114a442-ca5b-4dc9-9102-af6b89378f39" providerId="ADAL" clId="{48C6668E-CA6F-4C73-9441-90F285090096}"/>
    <pc:docChg chg="undo custSel modSld">
      <pc:chgData name="Laura Muñoz" userId="a114a442-ca5b-4dc9-9102-af6b89378f39" providerId="ADAL" clId="{48C6668E-CA6F-4C73-9441-90F285090096}" dt="2023-10-03T08:00:58.674" v="37"/>
      <pc:docMkLst>
        <pc:docMk/>
      </pc:docMkLst>
      <pc:sldChg chg="addSp delSp modSp mod">
        <pc:chgData name="Laura Muñoz" userId="a114a442-ca5b-4dc9-9102-af6b89378f39" providerId="ADAL" clId="{48C6668E-CA6F-4C73-9441-90F285090096}" dt="2023-10-03T08:00:49.311" v="33"/>
        <pc:sldMkLst>
          <pc:docMk/>
          <pc:sldMk cId="1340034494" sldId="3296"/>
        </pc:sldMkLst>
        <pc:spChg chg="mod">
          <ac:chgData name="Laura Muñoz" userId="a114a442-ca5b-4dc9-9102-af6b89378f39" providerId="ADAL" clId="{48C6668E-CA6F-4C73-9441-90F285090096}" dt="2023-09-22T09:42:09.040" v="5"/>
          <ac:spMkLst>
            <pc:docMk/>
            <pc:sldMk cId="1340034494" sldId="3296"/>
            <ac:spMk id="8" creationId="{E157596C-DB90-7B8E-3E47-4036068385D6}"/>
          </ac:spMkLst>
        </pc:spChg>
        <pc:spChg chg="mod">
          <ac:chgData name="Laura Muñoz" userId="a114a442-ca5b-4dc9-9102-af6b89378f39" providerId="ADAL" clId="{48C6668E-CA6F-4C73-9441-90F285090096}" dt="2023-09-22T09:42:54.241" v="14" actId="14100"/>
          <ac:spMkLst>
            <pc:docMk/>
            <pc:sldMk cId="1340034494" sldId="3296"/>
            <ac:spMk id="14" creationId="{1B7C5F1C-3778-4C97-88EE-65621F5F1FD0}"/>
          </ac:spMkLst>
        </pc:spChg>
        <pc:spChg chg="mod">
          <ac:chgData name="Laura Muñoz" userId="a114a442-ca5b-4dc9-9102-af6b89378f39" providerId="ADAL" clId="{48C6668E-CA6F-4C73-9441-90F285090096}" dt="2023-09-22T09:42:54.241" v="14" actId="14100"/>
          <ac:spMkLst>
            <pc:docMk/>
            <pc:sldMk cId="1340034494" sldId="3296"/>
            <ac:spMk id="15" creationId="{C8988D17-CF95-40EA-B5DC-F12C7E553735}"/>
          </ac:spMkLst>
        </pc:spChg>
        <pc:grpChg chg="add mod">
          <ac:chgData name="Laura Muñoz" userId="a114a442-ca5b-4dc9-9102-af6b89378f39" providerId="ADAL" clId="{48C6668E-CA6F-4C73-9441-90F285090096}" dt="2023-09-22T09:42:09.040" v="5"/>
          <ac:grpSpMkLst>
            <pc:docMk/>
            <pc:sldMk cId="1340034494" sldId="3296"/>
            <ac:grpSpMk id="2" creationId="{E035166C-723C-7DE7-DB38-FD3078AB21C6}"/>
          </ac:grpSpMkLst>
        </pc:grpChg>
        <pc:picChg chg="mod">
          <ac:chgData name="Laura Muñoz" userId="a114a442-ca5b-4dc9-9102-af6b89378f39" providerId="ADAL" clId="{48C6668E-CA6F-4C73-9441-90F285090096}" dt="2023-09-22T09:42:09.040" v="5"/>
          <ac:picMkLst>
            <pc:docMk/>
            <pc:sldMk cId="1340034494" sldId="3296"/>
            <ac:picMk id="5" creationId="{81DDFA37-C938-D5A5-867A-EAC2382245DC}"/>
          </ac:picMkLst>
        </pc:picChg>
        <pc:picChg chg="add mod">
          <ac:chgData name="Laura Muñoz" userId="a114a442-ca5b-4dc9-9102-af6b89378f39" providerId="ADAL" clId="{48C6668E-CA6F-4C73-9441-90F285090096}" dt="2023-10-03T08:00:49.311" v="33"/>
          <ac:picMkLst>
            <pc:docMk/>
            <pc:sldMk cId="1340034494" sldId="3296"/>
            <ac:picMk id="6" creationId="{0C1E3730-641B-4B8D-AA98-BDD2A59C309F}"/>
          </ac:picMkLst>
        </pc:picChg>
        <pc:picChg chg="del">
          <ac:chgData name="Laura Muñoz" userId="a114a442-ca5b-4dc9-9102-af6b89378f39" providerId="ADAL" clId="{48C6668E-CA6F-4C73-9441-90F285090096}" dt="2023-09-22T09:42:08.625" v="4" actId="478"/>
          <ac:picMkLst>
            <pc:docMk/>
            <pc:sldMk cId="1340034494" sldId="3296"/>
            <ac:picMk id="6" creationId="{912960FC-85CD-6CB5-CEDD-1712EC660E94}"/>
          </ac:picMkLst>
        </pc:picChg>
        <pc:cxnChg chg="mod">
          <ac:chgData name="Laura Muñoz" userId="a114a442-ca5b-4dc9-9102-af6b89378f39" providerId="ADAL" clId="{48C6668E-CA6F-4C73-9441-90F285090096}" dt="2023-09-22T09:42:09.040" v="5"/>
          <ac:cxnSpMkLst>
            <pc:docMk/>
            <pc:sldMk cId="1340034494" sldId="3296"/>
            <ac:cxnSpMk id="7" creationId="{33D9FB7C-EBA2-02C8-E4FB-52B86AF04928}"/>
          </ac:cxnSpMkLst>
        </pc:cxnChg>
      </pc:sldChg>
      <pc:sldChg chg="addSp delSp modSp mod">
        <pc:chgData name="Laura Muñoz" userId="a114a442-ca5b-4dc9-9102-af6b89378f39" providerId="ADAL" clId="{48C6668E-CA6F-4C73-9441-90F285090096}" dt="2023-10-03T08:00:53.837" v="35"/>
        <pc:sldMkLst>
          <pc:docMk/>
          <pc:sldMk cId="3086649641" sldId="3302"/>
        </pc:sldMkLst>
        <pc:spChg chg="mod">
          <ac:chgData name="Laura Muñoz" userId="a114a442-ca5b-4dc9-9102-af6b89378f39" providerId="ADAL" clId="{48C6668E-CA6F-4C73-9441-90F285090096}" dt="2023-09-22T09:42:22.311" v="9"/>
          <ac:spMkLst>
            <pc:docMk/>
            <pc:sldMk cId="3086649641" sldId="3302"/>
            <ac:spMk id="13" creationId="{5E528360-03FC-1046-8368-F2C94AAE313A}"/>
          </ac:spMkLst>
        </pc:spChg>
        <pc:grpChg chg="add mod">
          <ac:chgData name="Laura Muñoz" userId="a114a442-ca5b-4dc9-9102-af6b89378f39" providerId="ADAL" clId="{48C6668E-CA6F-4C73-9441-90F285090096}" dt="2023-09-22T09:42:22.311" v="9"/>
          <ac:grpSpMkLst>
            <pc:docMk/>
            <pc:sldMk cId="3086649641" sldId="3302"/>
            <ac:grpSpMk id="4" creationId="{080BDE5A-3644-3043-DEF3-07979329A773}"/>
          </ac:grpSpMkLst>
        </pc:grpChg>
        <pc:picChg chg="mod">
          <ac:chgData name="Laura Muñoz" userId="a114a442-ca5b-4dc9-9102-af6b89378f39" providerId="ADAL" clId="{48C6668E-CA6F-4C73-9441-90F285090096}" dt="2023-09-22T09:42:22.311" v="9"/>
          <ac:picMkLst>
            <pc:docMk/>
            <pc:sldMk cId="3086649641" sldId="3302"/>
            <ac:picMk id="10" creationId="{F7ABA910-B9E6-5D6A-7851-331E0D5DE5DC}"/>
          </ac:picMkLst>
        </pc:picChg>
        <pc:picChg chg="add mod">
          <ac:chgData name="Laura Muñoz" userId="a114a442-ca5b-4dc9-9102-af6b89378f39" providerId="ADAL" clId="{48C6668E-CA6F-4C73-9441-90F285090096}" dt="2023-10-03T08:00:53.837" v="35"/>
          <ac:picMkLst>
            <pc:docMk/>
            <pc:sldMk cId="3086649641" sldId="3302"/>
            <ac:picMk id="11" creationId="{766E32B2-4EDF-C6B8-0D96-7EA252946D9E}"/>
          </ac:picMkLst>
        </pc:picChg>
        <pc:picChg chg="del">
          <ac:chgData name="Laura Muñoz" userId="a114a442-ca5b-4dc9-9102-af6b89378f39" providerId="ADAL" clId="{48C6668E-CA6F-4C73-9441-90F285090096}" dt="2023-09-22T09:42:21.931" v="8" actId="478"/>
          <ac:picMkLst>
            <pc:docMk/>
            <pc:sldMk cId="3086649641" sldId="3302"/>
            <ac:picMk id="11" creationId="{D9787885-380F-725E-5E10-2E80B9138DEA}"/>
          </ac:picMkLst>
        </pc:picChg>
        <pc:cxnChg chg="mod">
          <ac:chgData name="Laura Muñoz" userId="a114a442-ca5b-4dc9-9102-af6b89378f39" providerId="ADAL" clId="{48C6668E-CA6F-4C73-9441-90F285090096}" dt="2023-09-22T09:42:22.311" v="9"/>
          <ac:cxnSpMkLst>
            <pc:docMk/>
            <pc:sldMk cId="3086649641" sldId="3302"/>
            <ac:cxnSpMk id="12" creationId="{6B234B1C-5F0B-7F5A-A28F-EF18FA45342F}"/>
          </ac:cxnSpMkLst>
        </pc:cxnChg>
      </pc:sldChg>
      <pc:sldChg chg="addSp delSp modSp mod">
        <pc:chgData name="Laura Muñoz" userId="a114a442-ca5b-4dc9-9102-af6b89378f39" providerId="ADAL" clId="{48C6668E-CA6F-4C73-9441-90F285090096}" dt="2023-10-03T08:00:55.631" v="36"/>
        <pc:sldMkLst>
          <pc:docMk/>
          <pc:sldMk cId="442203070" sldId="3307"/>
        </pc:sldMkLst>
        <pc:spChg chg="mod">
          <ac:chgData name="Laura Muñoz" userId="a114a442-ca5b-4dc9-9102-af6b89378f39" providerId="ADAL" clId="{48C6668E-CA6F-4C73-9441-90F285090096}" dt="2023-09-26T11:18:05.841" v="25" actId="208"/>
          <ac:spMkLst>
            <pc:docMk/>
            <pc:sldMk cId="442203070" sldId="3307"/>
            <ac:spMk id="6" creationId="{975A21DF-25F2-2EF3-FE66-F60751CBA406}"/>
          </ac:spMkLst>
        </pc:spChg>
        <pc:spChg chg="mod">
          <ac:chgData name="Laura Muñoz" userId="a114a442-ca5b-4dc9-9102-af6b89378f39" providerId="ADAL" clId="{48C6668E-CA6F-4C73-9441-90F285090096}" dt="2023-09-22T09:42:26.604" v="11"/>
          <ac:spMkLst>
            <pc:docMk/>
            <pc:sldMk cId="442203070" sldId="3307"/>
            <ac:spMk id="14" creationId="{5A6C0AAD-1C74-B61A-EF95-30088DB91E60}"/>
          </ac:spMkLst>
        </pc:spChg>
        <pc:grpChg chg="add mod">
          <ac:chgData name="Laura Muñoz" userId="a114a442-ca5b-4dc9-9102-af6b89378f39" providerId="ADAL" clId="{48C6668E-CA6F-4C73-9441-90F285090096}" dt="2023-09-22T09:42:26.604" v="11"/>
          <ac:grpSpMkLst>
            <pc:docMk/>
            <pc:sldMk cId="442203070" sldId="3307"/>
            <ac:grpSpMk id="2" creationId="{AAD92E04-008C-4BD8-E09E-EB7BBA6FD6D3}"/>
          </ac:grpSpMkLst>
        </pc:grpChg>
        <pc:picChg chg="mod">
          <ac:chgData name="Laura Muñoz" userId="a114a442-ca5b-4dc9-9102-af6b89378f39" providerId="ADAL" clId="{48C6668E-CA6F-4C73-9441-90F285090096}" dt="2023-09-22T09:42:26.604" v="11"/>
          <ac:picMkLst>
            <pc:docMk/>
            <pc:sldMk cId="442203070" sldId="3307"/>
            <ac:picMk id="11" creationId="{1CAD8B34-1D95-85FF-7EDB-4FF87C85D784}"/>
          </ac:picMkLst>
        </pc:picChg>
        <pc:picChg chg="add mod">
          <ac:chgData name="Laura Muñoz" userId="a114a442-ca5b-4dc9-9102-af6b89378f39" providerId="ADAL" clId="{48C6668E-CA6F-4C73-9441-90F285090096}" dt="2023-10-03T08:00:55.631" v="36"/>
          <ac:picMkLst>
            <pc:docMk/>
            <pc:sldMk cId="442203070" sldId="3307"/>
            <ac:picMk id="12" creationId="{AF5E4B74-CFB4-86A6-BBBE-F761960C93DD}"/>
          </ac:picMkLst>
        </pc:picChg>
        <pc:picChg chg="del">
          <ac:chgData name="Laura Muñoz" userId="a114a442-ca5b-4dc9-9102-af6b89378f39" providerId="ADAL" clId="{48C6668E-CA6F-4C73-9441-90F285090096}" dt="2023-09-22T09:42:26.288" v="10" actId="478"/>
          <ac:picMkLst>
            <pc:docMk/>
            <pc:sldMk cId="442203070" sldId="3307"/>
            <ac:picMk id="12" creationId="{F4E13560-2A72-590B-4E73-5056571C06DA}"/>
          </ac:picMkLst>
        </pc:picChg>
        <pc:cxnChg chg="mod">
          <ac:chgData name="Laura Muñoz" userId="a114a442-ca5b-4dc9-9102-af6b89378f39" providerId="ADAL" clId="{48C6668E-CA6F-4C73-9441-90F285090096}" dt="2023-09-22T09:42:26.604" v="11"/>
          <ac:cxnSpMkLst>
            <pc:docMk/>
            <pc:sldMk cId="442203070" sldId="3307"/>
            <ac:cxnSpMk id="13" creationId="{1106DDD2-6711-ABAB-139C-4151498AAFE2}"/>
          </ac:cxnSpMkLst>
        </pc:cxnChg>
      </pc:sldChg>
      <pc:sldChg chg="addSp delSp modSp mod">
        <pc:chgData name="Laura Muñoz" userId="a114a442-ca5b-4dc9-9102-af6b89378f39" providerId="ADAL" clId="{48C6668E-CA6F-4C73-9441-90F285090096}" dt="2023-10-03T08:00:37.129" v="30" actId="1076"/>
        <pc:sldMkLst>
          <pc:docMk/>
          <pc:sldMk cId="665992099" sldId="3308"/>
        </pc:sldMkLst>
        <pc:spChg chg="mod">
          <ac:chgData name="Laura Muñoz" userId="a114a442-ca5b-4dc9-9102-af6b89378f39" providerId="ADAL" clId="{48C6668E-CA6F-4C73-9441-90F285090096}" dt="2023-09-22T09:42:00.161" v="1"/>
          <ac:spMkLst>
            <pc:docMk/>
            <pc:sldMk cId="665992099" sldId="3308"/>
            <ac:spMk id="15" creationId="{B5342A34-6C14-A062-FA17-C0440AEB5B79}"/>
          </ac:spMkLst>
        </pc:spChg>
        <pc:spChg chg="mod">
          <ac:chgData name="Laura Muñoz" userId="a114a442-ca5b-4dc9-9102-af6b89378f39" providerId="ADAL" clId="{48C6668E-CA6F-4C73-9441-90F285090096}" dt="2023-10-03T08:00:37.129" v="30" actId="1076"/>
          <ac:spMkLst>
            <pc:docMk/>
            <pc:sldMk cId="665992099" sldId="3308"/>
            <ac:spMk id="62" creationId="{0EB10ED0-DB5C-4BE8-93C0-C0AA7BD86173}"/>
          </ac:spMkLst>
        </pc:spChg>
        <pc:grpChg chg="add mod">
          <ac:chgData name="Laura Muñoz" userId="a114a442-ca5b-4dc9-9102-af6b89378f39" providerId="ADAL" clId="{48C6668E-CA6F-4C73-9441-90F285090096}" dt="2023-09-22T09:42:00.161" v="1"/>
          <ac:grpSpMkLst>
            <pc:docMk/>
            <pc:sldMk cId="665992099" sldId="3308"/>
            <ac:grpSpMk id="3" creationId="{8D5E30E4-C035-468B-91F6-63A1889B41DC}"/>
          </ac:grpSpMkLst>
        </pc:grpChg>
        <pc:picChg chg="mod">
          <ac:chgData name="Laura Muñoz" userId="a114a442-ca5b-4dc9-9102-af6b89378f39" providerId="ADAL" clId="{48C6668E-CA6F-4C73-9441-90F285090096}" dt="2023-09-22T09:42:00.161" v="1"/>
          <ac:picMkLst>
            <pc:docMk/>
            <pc:sldMk cId="665992099" sldId="3308"/>
            <ac:picMk id="7" creationId="{36B12F51-03A0-FC4A-8EF2-9BA95F9D0A51}"/>
          </ac:picMkLst>
        </pc:picChg>
        <pc:picChg chg="del">
          <ac:chgData name="Laura Muñoz" userId="a114a442-ca5b-4dc9-9102-af6b89378f39" providerId="ADAL" clId="{48C6668E-CA6F-4C73-9441-90F285090096}" dt="2023-09-22T09:41:59.698" v="0" actId="478"/>
          <ac:picMkLst>
            <pc:docMk/>
            <pc:sldMk cId="665992099" sldId="3308"/>
            <ac:picMk id="8" creationId="{D9761447-496C-F78D-3BEA-3987C1485545}"/>
          </ac:picMkLst>
        </pc:picChg>
        <pc:picChg chg="add mod">
          <ac:chgData name="Laura Muñoz" userId="a114a442-ca5b-4dc9-9102-af6b89378f39" providerId="ADAL" clId="{48C6668E-CA6F-4C73-9441-90F285090096}" dt="2023-10-03T08:00:32.143" v="29"/>
          <ac:picMkLst>
            <pc:docMk/>
            <pc:sldMk cId="665992099" sldId="3308"/>
            <ac:picMk id="8" creationId="{F461990B-DA2E-0A35-13D0-4C1958926549}"/>
          </ac:picMkLst>
        </pc:picChg>
        <pc:cxnChg chg="mod">
          <ac:chgData name="Laura Muñoz" userId="a114a442-ca5b-4dc9-9102-af6b89378f39" providerId="ADAL" clId="{48C6668E-CA6F-4C73-9441-90F285090096}" dt="2023-09-22T09:42:00.161" v="1"/>
          <ac:cxnSpMkLst>
            <pc:docMk/>
            <pc:sldMk cId="665992099" sldId="3308"/>
            <ac:cxnSpMk id="10" creationId="{57C25041-20EC-F80B-FC96-BB9D5A56B907}"/>
          </ac:cxnSpMkLst>
        </pc:cxnChg>
      </pc:sldChg>
      <pc:sldChg chg="addSp delSp modSp mod">
        <pc:chgData name="Laura Muñoz" userId="a114a442-ca5b-4dc9-9102-af6b89378f39" providerId="ADAL" clId="{48C6668E-CA6F-4C73-9441-90F285090096}" dt="2023-10-03T08:00:45.316" v="32" actId="14100"/>
        <pc:sldMkLst>
          <pc:docMk/>
          <pc:sldMk cId="1537199509" sldId="3309"/>
        </pc:sldMkLst>
        <pc:spChg chg="mod">
          <ac:chgData name="Laura Muñoz" userId="a114a442-ca5b-4dc9-9102-af6b89378f39" providerId="ADAL" clId="{48C6668E-CA6F-4C73-9441-90F285090096}" dt="2023-09-22T09:42:04.632" v="3"/>
          <ac:spMkLst>
            <pc:docMk/>
            <pc:sldMk cId="1537199509" sldId="3309"/>
            <ac:spMk id="9" creationId="{3CB7538F-28EB-9611-B193-53A951951E51}"/>
          </ac:spMkLst>
        </pc:spChg>
        <pc:grpChg chg="add mod">
          <ac:chgData name="Laura Muñoz" userId="a114a442-ca5b-4dc9-9102-af6b89378f39" providerId="ADAL" clId="{48C6668E-CA6F-4C73-9441-90F285090096}" dt="2023-09-22T09:42:04.632" v="3"/>
          <ac:grpSpMkLst>
            <pc:docMk/>
            <pc:sldMk cId="1537199509" sldId="3309"/>
            <ac:grpSpMk id="2" creationId="{C3A0EB31-0D5B-7076-8572-85E680C65FDD}"/>
          </ac:grpSpMkLst>
        </pc:grpChg>
        <pc:grpChg chg="mod">
          <ac:chgData name="Laura Muñoz" userId="a114a442-ca5b-4dc9-9102-af6b89378f39" providerId="ADAL" clId="{48C6668E-CA6F-4C73-9441-90F285090096}" dt="2023-10-03T08:00:45.316" v="32" actId="14100"/>
          <ac:grpSpMkLst>
            <pc:docMk/>
            <pc:sldMk cId="1537199509" sldId="3309"/>
            <ac:grpSpMk id="4" creationId="{F40B289B-321C-439E-9FA7-3D46BE7328C6}"/>
          </ac:grpSpMkLst>
        </pc:grpChg>
        <pc:picChg chg="mod">
          <ac:chgData name="Laura Muñoz" userId="a114a442-ca5b-4dc9-9102-af6b89378f39" providerId="ADAL" clId="{48C6668E-CA6F-4C73-9441-90F285090096}" dt="2023-09-22T09:42:04.632" v="3"/>
          <ac:picMkLst>
            <pc:docMk/>
            <pc:sldMk cId="1537199509" sldId="3309"/>
            <ac:picMk id="3" creationId="{29AA233D-5A62-D27C-D704-9E5FEFE5CFB6}"/>
          </ac:picMkLst>
        </pc:picChg>
        <pc:picChg chg="add mod">
          <ac:chgData name="Laura Muñoz" userId="a114a442-ca5b-4dc9-9102-af6b89378f39" providerId="ADAL" clId="{48C6668E-CA6F-4C73-9441-90F285090096}" dt="2023-10-03T08:00:38.836" v="31"/>
          <ac:picMkLst>
            <pc:docMk/>
            <pc:sldMk cId="1537199509" sldId="3309"/>
            <ac:picMk id="8" creationId="{B8F310E3-AEF6-1033-7202-A1872241F359}"/>
          </ac:picMkLst>
        </pc:picChg>
        <pc:picChg chg="del">
          <ac:chgData name="Laura Muñoz" userId="a114a442-ca5b-4dc9-9102-af6b89378f39" providerId="ADAL" clId="{48C6668E-CA6F-4C73-9441-90F285090096}" dt="2023-09-22T09:42:04.206" v="2" actId="478"/>
          <ac:picMkLst>
            <pc:docMk/>
            <pc:sldMk cId="1537199509" sldId="3309"/>
            <ac:picMk id="8" creationId="{CA30772A-A299-DD58-009A-BFA34C5C52B0}"/>
          </ac:picMkLst>
        </pc:picChg>
        <pc:cxnChg chg="mod">
          <ac:chgData name="Laura Muñoz" userId="a114a442-ca5b-4dc9-9102-af6b89378f39" providerId="ADAL" clId="{48C6668E-CA6F-4C73-9441-90F285090096}" dt="2023-09-22T09:42:04.632" v="3"/>
          <ac:cxnSpMkLst>
            <pc:docMk/>
            <pc:sldMk cId="1537199509" sldId="3309"/>
            <ac:cxnSpMk id="7" creationId="{7943B11C-6645-2F60-7A0C-4DD601AFF97A}"/>
          </ac:cxnSpMkLst>
        </pc:cxnChg>
      </pc:sldChg>
      <pc:sldChg chg="addSp delSp modSp mod">
        <pc:chgData name="Laura Muñoz" userId="a114a442-ca5b-4dc9-9102-af6b89378f39" providerId="ADAL" clId="{48C6668E-CA6F-4C73-9441-90F285090096}" dt="2023-10-03T08:00:51.125" v="34"/>
        <pc:sldMkLst>
          <pc:docMk/>
          <pc:sldMk cId="4165013531" sldId="3342"/>
        </pc:sldMkLst>
        <pc:spChg chg="mod">
          <ac:chgData name="Laura Muñoz" userId="a114a442-ca5b-4dc9-9102-af6b89378f39" providerId="ADAL" clId="{48C6668E-CA6F-4C73-9441-90F285090096}" dt="2023-09-22T09:42:17.844" v="7"/>
          <ac:spMkLst>
            <pc:docMk/>
            <pc:sldMk cId="4165013531" sldId="3342"/>
            <ac:spMk id="12" creationId="{4CBE62D7-27E1-215F-E80B-1CDDEADCC839}"/>
          </ac:spMkLst>
        </pc:spChg>
        <pc:grpChg chg="mod">
          <ac:chgData name="Laura Muñoz" userId="a114a442-ca5b-4dc9-9102-af6b89378f39" providerId="ADAL" clId="{48C6668E-CA6F-4C73-9441-90F285090096}" dt="2023-09-22T09:43:20.298" v="16" actId="14100"/>
          <ac:grpSpMkLst>
            <pc:docMk/>
            <pc:sldMk cId="4165013531" sldId="3342"/>
            <ac:grpSpMk id="7" creationId="{63E983A2-73F4-4769-ABDA-A27899C8A70F}"/>
          </ac:grpSpMkLst>
        </pc:grpChg>
        <pc:grpChg chg="add mod">
          <ac:chgData name="Laura Muñoz" userId="a114a442-ca5b-4dc9-9102-af6b89378f39" providerId="ADAL" clId="{48C6668E-CA6F-4C73-9441-90F285090096}" dt="2023-09-22T09:42:17.844" v="7"/>
          <ac:grpSpMkLst>
            <pc:docMk/>
            <pc:sldMk cId="4165013531" sldId="3342"/>
            <ac:grpSpMk id="8" creationId="{C935D3C0-1FCC-A0FD-2809-329610A85114}"/>
          </ac:grpSpMkLst>
        </pc:grpChg>
        <pc:grpChg chg="mod">
          <ac:chgData name="Laura Muñoz" userId="a114a442-ca5b-4dc9-9102-af6b89378f39" providerId="ADAL" clId="{48C6668E-CA6F-4C73-9441-90F285090096}" dt="2023-09-22T09:43:42.408" v="21" actId="1076"/>
          <ac:grpSpMkLst>
            <pc:docMk/>
            <pc:sldMk cId="4165013531" sldId="3342"/>
            <ac:grpSpMk id="10" creationId="{305B0B6C-3601-4D50-8AD4-6F03D8B86BDE}"/>
          </ac:grpSpMkLst>
        </pc:grpChg>
        <pc:grpChg chg="mod">
          <ac:chgData name="Laura Muñoz" userId="a114a442-ca5b-4dc9-9102-af6b89378f39" providerId="ADAL" clId="{48C6668E-CA6F-4C73-9441-90F285090096}" dt="2023-09-22T09:43:20.298" v="16" actId="14100"/>
          <ac:grpSpMkLst>
            <pc:docMk/>
            <pc:sldMk cId="4165013531" sldId="3342"/>
            <ac:grpSpMk id="89" creationId="{E9B997BC-05EB-4A46-93D4-8E43AC6EF00C}"/>
          </ac:grpSpMkLst>
        </pc:grpChg>
        <pc:grpChg chg="mod">
          <ac:chgData name="Laura Muñoz" userId="a114a442-ca5b-4dc9-9102-af6b89378f39" providerId="ADAL" clId="{48C6668E-CA6F-4C73-9441-90F285090096}" dt="2023-09-22T09:43:20.298" v="16" actId="14100"/>
          <ac:grpSpMkLst>
            <pc:docMk/>
            <pc:sldMk cId="4165013531" sldId="3342"/>
            <ac:grpSpMk id="99" creationId="{303B11D8-6699-42E8-AAA3-943B85CD28D6}"/>
          </ac:grpSpMkLst>
        </pc:grpChg>
        <pc:grpChg chg="mod">
          <ac:chgData name="Laura Muñoz" userId="a114a442-ca5b-4dc9-9102-af6b89378f39" providerId="ADAL" clId="{48C6668E-CA6F-4C73-9441-90F285090096}" dt="2023-09-22T09:43:31.139" v="19" actId="1076"/>
          <ac:grpSpMkLst>
            <pc:docMk/>
            <pc:sldMk cId="4165013531" sldId="3342"/>
            <ac:grpSpMk id="110" creationId="{80E2E29D-FECD-4501-94CF-12881CE8511F}"/>
          </ac:grpSpMkLst>
        </pc:grpChg>
        <pc:grpChg chg="mod">
          <ac:chgData name="Laura Muñoz" userId="a114a442-ca5b-4dc9-9102-af6b89378f39" providerId="ADAL" clId="{48C6668E-CA6F-4C73-9441-90F285090096}" dt="2023-09-22T09:43:38.048" v="20" actId="1076"/>
          <ac:grpSpMkLst>
            <pc:docMk/>
            <pc:sldMk cId="4165013531" sldId="3342"/>
            <ac:grpSpMk id="125" creationId="{7C5614DF-5413-4E88-93B8-5A84A8FC2E4B}"/>
          </ac:grpSpMkLst>
        </pc:grpChg>
        <pc:grpChg chg="mod">
          <ac:chgData name="Laura Muñoz" userId="a114a442-ca5b-4dc9-9102-af6b89378f39" providerId="ADAL" clId="{48C6668E-CA6F-4C73-9441-90F285090096}" dt="2023-09-22T09:43:27.416" v="17" actId="1076"/>
          <ac:grpSpMkLst>
            <pc:docMk/>
            <pc:sldMk cId="4165013531" sldId="3342"/>
            <ac:grpSpMk id="131" creationId="{8A71B4ED-644D-4718-804A-A14C83151AA2}"/>
          </ac:grpSpMkLst>
        </pc:grpChg>
        <pc:picChg chg="del">
          <ac:chgData name="Laura Muñoz" userId="a114a442-ca5b-4dc9-9102-af6b89378f39" providerId="ADAL" clId="{48C6668E-CA6F-4C73-9441-90F285090096}" dt="2023-09-22T09:42:17.491" v="6" actId="478"/>
          <ac:picMkLst>
            <pc:docMk/>
            <pc:sldMk cId="4165013531" sldId="3342"/>
            <ac:picMk id="2" creationId="{393C9EB8-7319-88D0-445F-262BE67E0446}"/>
          </ac:picMkLst>
        </pc:picChg>
        <pc:picChg chg="add mod">
          <ac:chgData name="Laura Muñoz" userId="a114a442-ca5b-4dc9-9102-af6b89378f39" providerId="ADAL" clId="{48C6668E-CA6F-4C73-9441-90F285090096}" dt="2023-10-03T08:00:51.125" v="34"/>
          <ac:picMkLst>
            <pc:docMk/>
            <pc:sldMk cId="4165013531" sldId="3342"/>
            <ac:picMk id="2" creationId="{ADADFF7E-83E6-AB09-BB7E-5C6F85F8C0E5}"/>
          </ac:picMkLst>
        </pc:picChg>
        <pc:picChg chg="mod">
          <ac:chgData name="Laura Muñoz" userId="a114a442-ca5b-4dc9-9102-af6b89378f39" providerId="ADAL" clId="{48C6668E-CA6F-4C73-9441-90F285090096}" dt="2023-09-22T09:42:17.844" v="7"/>
          <ac:picMkLst>
            <pc:docMk/>
            <pc:sldMk cId="4165013531" sldId="3342"/>
            <ac:picMk id="9" creationId="{C89F5C8B-F8D4-9652-547E-AD27A2828BA9}"/>
          </ac:picMkLst>
        </pc:picChg>
        <pc:cxnChg chg="mod">
          <ac:chgData name="Laura Muñoz" userId="a114a442-ca5b-4dc9-9102-af6b89378f39" providerId="ADAL" clId="{48C6668E-CA6F-4C73-9441-90F285090096}" dt="2023-09-22T09:42:17.844" v="7"/>
          <ac:cxnSpMkLst>
            <pc:docMk/>
            <pc:sldMk cId="4165013531" sldId="3342"/>
            <ac:cxnSpMk id="11" creationId="{C5A81BB4-2631-A565-17D7-A27FD95BAAC8}"/>
          </ac:cxnSpMkLst>
        </pc:cxnChg>
        <pc:cxnChg chg="mod">
          <ac:chgData name="Laura Muñoz" userId="a114a442-ca5b-4dc9-9102-af6b89378f39" providerId="ADAL" clId="{48C6668E-CA6F-4C73-9441-90F285090096}" dt="2023-09-22T09:43:47.647" v="22" actId="1076"/>
          <ac:cxnSpMkLst>
            <pc:docMk/>
            <pc:sldMk cId="4165013531" sldId="3342"/>
            <ac:cxnSpMk id="109" creationId="{1FE1E5AD-DADE-425E-B387-15EA453DF03E}"/>
          </ac:cxnSpMkLst>
        </pc:cxnChg>
      </pc:sldChg>
      <pc:sldChg chg="addSp delSp modSp mod">
        <pc:chgData name="Laura Muñoz" userId="a114a442-ca5b-4dc9-9102-af6b89378f39" providerId="ADAL" clId="{48C6668E-CA6F-4C73-9441-90F285090096}" dt="2023-10-03T08:00:58.674" v="37"/>
        <pc:sldMkLst>
          <pc:docMk/>
          <pc:sldMk cId="1821325238" sldId="2147474610"/>
        </pc:sldMkLst>
        <pc:spChg chg="mod">
          <ac:chgData name="Laura Muñoz" userId="a114a442-ca5b-4dc9-9102-af6b89378f39" providerId="ADAL" clId="{48C6668E-CA6F-4C73-9441-90F285090096}" dt="2023-09-22T09:42:31.407" v="13"/>
          <ac:spMkLst>
            <pc:docMk/>
            <pc:sldMk cId="1821325238" sldId="2147474610"/>
            <ac:spMk id="7" creationId="{F723B67B-8C48-5079-81EC-3CD322650D6E}"/>
          </ac:spMkLst>
        </pc:spChg>
        <pc:grpChg chg="add del mod">
          <ac:chgData name="Laura Muñoz" userId="a114a442-ca5b-4dc9-9102-af6b89378f39" providerId="ADAL" clId="{48C6668E-CA6F-4C73-9441-90F285090096}" dt="2023-09-22T09:44:06.264" v="23" actId="478"/>
          <ac:grpSpMkLst>
            <pc:docMk/>
            <pc:sldMk cId="1821325238" sldId="2147474610"/>
            <ac:grpSpMk id="2" creationId="{8DA948C0-84D2-40A0-C35E-9F7E7FB00A76}"/>
          </ac:grpSpMkLst>
        </pc:grpChg>
        <pc:picChg chg="add mod">
          <ac:chgData name="Laura Muñoz" userId="a114a442-ca5b-4dc9-9102-af6b89378f39" providerId="ADAL" clId="{48C6668E-CA6F-4C73-9441-90F285090096}" dt="2023-10-03T08:00:58.674" v="37"/>
          <ac:picMkLst>
            <pc:docMk/>
            <pc:sldMk cId="1821325238" sldId="2147474610"/>
            <ac:picMk id="2" creationId="{1CB2BCE2-EDDA-7D84-0098-95A0EF33151C}"/>
          </ac:picMkLst>
        </pc:picChg>
        <pc:picChg chg="del">
          <ac:chgData name="Laura Muñoz" userId="a114a442-ca5b-4dc9-9102-af6b89378f39" providerId="ADAL" clId="{48C6668E-CA6F-4C73-9441-90F285090096}" dt="2023-09-22T09:42:31.019" v="12" actId="478"/>
          <ac:picMkLst>
            <pc:docMk/>
            <pc:sldMk cId="1821325238" sldId="2147474610"/>
            <ac:picMk id="3" creationId="{72C8E7A3-0201-E38E-2FD6-2742ECF9D3D1}"/>
          </ac:picMkLst>
        </pc:picChg>
        <pc:picChg chg="mod">
          <ac:chgData name="Laura Muñoz" userId="a114a442-ca5b-4dc9-9102-af6b89378f39" providerId="ADAL" clId="{48C6668E-CA6F-4C73-9441-90F285090096}" dt="2023-09-22T09:42:31.407" v="13"/>
          <ac:picMkLst>
            <pc:docMk/>
            <pc:sldMk cId="1821325238" sldId="2147474610"/>
            <ac:picMk id="5" creationId="{347752C7-C65A-7877-A236-118F3CA1FA73}"/>
          </ac:picMkLst>
        </pc:picChg>
        <pc:picChg chg="add mod">
          <ac:chgData name="Laura Muñoz" userId="a114a442-ca5b-4dc9-9102-af6b89378f39" providerId="ADAL" clId="{48C6668E-CA6F-4C73-9441-90F285090096}" dt="2023-09-22T09:44:06.900" v="24"/>
          <ac:picMkLst>
            <pc:docMk/>
            <pc:sldMk cId="1821325238" sldId="2147474610"/>
            <ac:picMk id="9" creationId="{E27E572E-30CF-0731-55E1-DCF808A56628}"/>
          </ac:picMkLst>
        </pc:picChg>
        <pc:cxnChg chg="mod">
          <ac:chgData name="Laura Muñoz" userId="a114a442-ca5b-4dc9-9102-af6b89378f39" providerId="ADAL" clId="{48C6668E-CA6F-4C73-9441-90F285090096}" dt="2023-09-22T09:42:31.407" v="13"/>
          <ac:cxnSpMkLst>
            <pc:docMk/>
            <pc:sldMk cId="1821325238" sldId="2147474610"/>
            <ac:cxnSpMk id="6" creationId="{60F17CD4-3E26-5483-FF96-7E70633DC7DD}"/>
          </ac:cxnSpMkLst>
        </pc:cxnChg>
      </pc:sldChg>
      <pc:sldChg chg="addSp delSp modSp">
        <pc:chgData name="Laura Muñoz" userId="a114a442-ca5b-4dc9-9102-af6b89378f39" providerId="ADAL" clId="{48C6668E-CA6F-4C73-9441-90F285090096}" dt="2023-10-03T08:00:29.707" v="28"/>
        <pc:sldMkLst>
          <pc:docMk/>
          <pc:sldMk cId="1962755572" sldId="2147474611"/>
        </pc:sldMkLst>
        <pc:picChg chg="add del mod">
          <ac:chgData name="Laura Muñoz" userId="a114a442-ca5b-4dc9-9102-af6b89378f39" providerId="ADAL" clId="{48C6668E-CA6F-4C73-9441-90F285090096}" dt="2023-10-03T08:00:12.998" v="27" actId="478"/>
          <ac:picMkLst>
            <pc:docMk/>
            <pc:sldMk cId="1962755572" sldId="2147474611"/>
            <ac:picMk id="2" creationId="{8BFB308D-BCE9-962F-F3C9-362655100560}"/>
          </ac:picMkLst>
        </pc:picChg>
        <pc:picChg chg="add mod">
          <ac:chgData name="Laura Muñoz" userId="a114a442-ca5b-4dc9-9102-af6b89378f39" providerId="ADAL" clId="{48C6668E-CA6F-4C73-9441-90F285090096}" dt="2023-10-03T08:00:29.707" v="28"/>
          <ac:picMkLst>
            <pc:docMk/>
            <pc:sldMk cId="1962755572" sldId="2147474611"/>
            <ac:picMk id="5" creationId="{07968017-8044-B93A-C98E-DF9B41D25DF3}"/>
          </ac:picMkLst>
        </pc:picChg>
      </pc:sldChg>
    </pc:docChg>
  </pc:docChgLst>
  <pc:docChgLst>
    <pc:chgData name="Francesca Feliciotti" userId="f2c166e1-bbd5-4f85-97bf-d413f9f03a85" providerId="ADAL" clId="{ACFCE84E-5B38-4BE0-A391-63A8611A897A}"/>
    <pc:docChg chg="undo custSel modSld">
      <pc:chgData name="Francesca Feliciotti" userId="f2c166e1-bbd5-4f85-97bf-d413f9f03a85" providerId="ADAL" clId="{ACFCE84E-5B38-4BE0-A391-63A8611A897A}" dt="2023-09-20T15:41:07.279" v="53"/>
      <pc:docMkLst>
        <pc:docMk/>
      </pc:docMkLst>
      <pc:sldChg chg="addSp delSp modSp mod modNotesTx">
        <pc:chgData name="Francesca Feliciotti" userId="f2c166e1-bbd5-4f85-97bf-d413f9f03a85" providerId="ADAL" clId="{ACFCE84E-5B38-4BE0-A391-63A8611A897A}" dt="2023-09-20T15:40:10.541" v="29"/>
        <pc:sldMkLst>
          <pc:docMk/>
          <pc:sldMk cId="1340034494" sldId="3296"/>
        </pc:sldMkLst>
        <pc:spChg chg="mod">
          <ac:chgData name="Francesca Feliciotti" userId="f2c166e1-bbd5-4f85-97bf-d413f9f03a85" providerId="ADAL" clId="{ACFCE84E-5B38-4BE0-A391-63A8611A897A}" dt="2023-09-19T17:48:54.784" v="10" actId="20577"/>
          <ac:spMkLst>
            <pc:docMk/>
            <pc:sldMk cId="1340034494" sldId="3296"/>
            <ac:spMk id="42" creationId="{F60F2ABC-B66D-461C-B717-0757954437C9}"/>
          </ac:spMkLst>
        </pc:spChg>
        <pc:spChg chg="mod">
          <ac:chgData name="Francesca Feliciotti" userId="f2c166e1-bbd5-4f85-97bf-d413f9f03a85" providerId="ADAL" clId="{ACFCE84E-5B38-4BE0-A391-63A8611A897A}" dt="2023-09-19T17:49:06.597" v="12"/>
          <ac:spMkLst>
            <pc:docMk/>
            <pc:sldMk cId="1340034494" sldId="3296"/>
            <ac:spMk id="45" creationId="{F51ACC94-EDDF-4F13-A9E7-ACD99E924C0E}"/>
          </ac:spMkLst>
        </pc:spChg>
        <pc:picChg chg="del">
          <ac:chgData name="Francesca Feliciotti" userId="f2c166e1-bbd5-4f85-97bf-d413f9f03a85" providerId="ADAL" clId="{ACFCE84E-5B38-4BE0-A391-63A8611A897A}" dt="2023-09-20T15:40:10.178" v="28" actId="478"/>
          <ac:picMkLst>
            <pc:docMk/>
            <pc:sldMk cId="1340034494" sldId="3296"/>
            <ac:picMk id="2" creationId="{E30168EA-4C7F-7BA1-C596-ABBD9C66FAEC}"/>
          </ac:picMkLst>
        </pc:picChg>
        <pc:picChg chg="add mod">
          <ac:chgData name="Francesca Feliciotti" userId="f2c166e1-bbd5-4f85-97bf-d413f9f03a85" providerId="ADAL" clId="{ACFCE84E-5B38-4BE0-A391-63A8611A897A}" dt="2023-09-20T15:40:10.541" v="29"/>
          <ac:picMkLst>
            <pc:docMk/>
            <pc:sldMk cId="1340034494" sldId="3296"/>
            <ac:picMk id="6" creationId="{912960FC-85CD-6CB5-CEDD-1712EC660E94}"/>
          </ac:picMkLst>
        </pc:picChg>
      </pc:sldChg>
      <pc:sldChg chg="addSp delSp modSp mod">
        <pc:chgData name="Francesca Feliciotti" userId="f2c166e1-bbd5-4f85-97bf-d413f9f03a85" providerId="ADAL" clId="{ACFCE84E-5B38-4BE0-A391-63A8611A897A}" dt="2023-09-20T15:40:21.874" v="33"/>
        <pc:sldMkLst>
          <pc:docMk/>
          <pc:sldMk cId="3086649641" sldId="3302"/>
        </pc:sldMkLst>
        <pc:spChg chg="mod">
          <ac:chgData name="Francesca Feliciotti" userId="f2c166e1-bbd5-4f85-97bf-d413f9f03a85" providerId="ADAL" clId="{ACFCE84E-5B38-4BE0-A391-63A8611A897A}" dt="2023-09-20T09:22:53.482" v="15" actId="20577"/>
          <ac:spMkLst>
            <pc:docMk/>
            <pc:sldMk cId="3086649641" sldId="3302"/>
            <ac:spMk id="17" creationId="{6A1EAB57-231D-477E-8604-F24C9A2A2323}"/>
          </ac:spMkLst>
        </pc:spChg>
        <pc:picChg chg="del">
          <ac:chgData name="Francesca Feliciotti" userId="f2c166e1-bbd5-4f85-97bf-d413f9f03a85" providerId="ADAL" clId="{ACFCE84E-5B38-4BE0-A391-63A8611A897A}" dt="2023-09-20T15:40:21.466" v="32" actId="478"/>
          <ac:picMkLst>
            <pc:docMk/>
            <pc:sldMk cId="3086649641" sldId="3302"/>
            <ac:picMk id="4" creationId="{52A912C4-7B24-9619-7E41-50B693A10812}"/>
          </ac:picMkLst>
        </pc:picChg>
        <pc:picChg chg="add mod">
          <ac:chgData name="Francesca Feliciotti" userId="f2c166e1-bbd5-4f85-97bf-d413f9f03a85" providerId="ADAL" clId="{ACFCE84E-5B38-4BE0-A391-63A8611A897A}" dt="2023-09-20T15:40:21.874" v="33"/>
          <ac:picMkLst>
            <pc:docMk/>
            <pc:sldMk cId="3086649641" sldId="3302"/>
            <ac:picMk id="11" creationId="{D9787885-380F-725E-5E10-2E80B9138DEA}"/>
          </ac:picMkLst>
        </pc:picChg>
      </pc:sldChg>
      <pc:sldChg chg="addSp delSp modSp mod">
        <pc:chgData name="Francesca Feliciotti" userId="f2c166e1-bbd5-4f85-97bf-d413f9f03a85" providerId="ADAL" clId="{ACFCE84E-5B38-4BE0-A391-63A8611A897A}" dt="2023-09-20T15:41:01.917" v="51" actId="1035"/>
        <pc:sldMkLst>
          <pc:docMk/>
          <pc:sldMk cId="442203070" sldId="3307"/>
        </pc:sldMkLst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5" creationId="{D8C6C517-68DC-FDCD-BC89-0730629F3484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6" creationId="{975A21DF-25F2-2EF3-FE66-F60751CBA406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7" creationId="{4FFCDBCF-BDC7-EA6E-99BE-B14530C73D9F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8" creationId="{3346CFA2-0D51-8FC8-09AE-C4C73169A092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9" creationId="{BC798B4B-FA9B-6F82-16BC-3F9332F71FC8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10" creationId="{23BCE58B-55A3-12B4-FB2E-8AA33DC59BD9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30" creationId="{D24E790E-B1B5-4E9C-945F-E18CDF4C0A0E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35" creationId="{B3087075-EE98-4904-A12A-A1A6B5BBAE23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37" creationId="{5DBE1BE6-E858-45C8-A46C-1577584B0D20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40" creationId="{F6180548-53A0-436D-A703-E9BD8962AF5E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41" creationId="{F9631B00-7389-499B-80E0-CA49AE96F855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71" creationId="{5C66AFBD-791D-4B1A-AAB0-4C2CE7319604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72" creationId="{09AA20EE-AD0C-4C71-80A3-17A4DBDF44EB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75" creationId="{36842E9A-1E3D-4C21-8BDB-F977FF41B759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76" creationId="{3EFD96FD-4147-4419-AD5D-C64B6A9DC71A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79" creationId="{E578D7A9-C209-4795-A0B8-7C881BE17F5D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80" creationId="{F74C64BE-4B04-4A5E-AB23-68A3C185F615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83" creationId="{7EE937E1-8BAA-4FC8-B333-A623602B8533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84" creationId="{CE1371F6-2A75-44FC-AB24-3AEDE2E28481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87" creationId="{44D29C2E-6381-44FA-8D45-E89E31B0D37A}"/>
          </ac:spMkLst>
        </pc:spChg>
        <pc:spChg chg="mod">
          <ac:chgData name="Francesca Feliciotti" userId="f2c166e1-bbd5-4f85-97bf-d413f9f03a85" providerId="ADAL" clId="{ACFCE84E-5B38-4BE0-A391-63A8611A897A}" dt="2023-09-20T15:41:01.917" v="51" actId="1035"/>
          <ac:spMkLst>
            <pc:docMk/>
            <pc:sldMk cId="442203070" sldId="3307"/>
            <ac:spMk id="88" creationId="{D4B74543-B0F8-4675-BF32-CADB0EFB3ACD}"/>
          </ac:spMkLst>
        </pc:spChg>
        <pc:picChg chg="del">
          <ac:chgData name="Francesca Feliciotti" userId="f2c166e1-bbd5-4f85-97bf-d413f9f03a85" providerId="ADAL" clId="{ACFCE84E-5B38-4BE0-A391-63A8611A897A}" dt="2023-09-20T15:40:25.870" v="34" actId="478"/>
          <ac:picMkLst>
            <pc:docMk/>
            <pc:sldMk cId="442203070" sldId="3307"/>
            <ac:picMk id="2" creationId="{C5FC6ED9-BEE6-BBDC-A055-B4C495007C96}"/>
          </ac:picMkLst>
        </pc:picChg>
        <pc:picChg chg="add mod">
          <ac:chgData name="Francesca Feliciotti" userId="f2c166e1-bbd5-4f85-97bf-d413f9f03a85" providerId="ADAL" clId="{ACFCE84E-5B38-4BE0-A391-63A8611A897A}" dt="2023-09-20T15:40:26.248" v="35"/>
          <ac:picMkLst>
            <pc:docMk/>
            <pc:sldMk cId="442203070" sldId="3307"/>
            <ac:picMk id="12" creationId="{F4E13560-2A72-590B-4E73-5056571C06DA}"/>
          </ac:picMkLst>
        </pc:picChg>
      </pc:sldChg>
      <pc:sldChg chg="addSp delSp modSp mod">
        <pc:chgData name="Francesca Feliciotti" userId="f2c166e1-bbd5-4f85-97bf-d413f9f03a85" providerId="ADAL" clId="{ACFCE84E-5B38-4BE0-A391-63A8611A897A}" dt="2023-09-20T15:40:05.116" v="27"/>
        <pc:sldMkLst>
          <pc:docMk/>
          <pc:sldMk cId="665992099" sldId="3308"/>
        </pc:sldMkLst>
        <pc:picChg chg="del">
          <ac:chgData name="Francesca Feliciotti" userId="f2c166e1-bbd5-4f85-97bf-d413f9f03a85" providerId="ADAL" clId="{ACFCE84E-5B38-4BE0-A391-63A8611A897A}" dt="2023-09-20T15:39:46.161" v="18" actId="478"/>
          <ac:picMkLst>
            <pc:docMk/>
            <pc:sldMk cId="665992099" sldId="3308"/>
            <ac:picMk id="3" creationId="{F8752987-C695-08E0-1592-411950E2B4E2}"/>
          </ac:picMkLst>
        </pc:picChg>
        <pc:picChg chg="add del mod">
          <ac:chgData name="Francesca Feliciotti" userId="f2c166e1-bbd5-4f85-97bf-d413f9f03a85" providerId="ADAL" clId="{ACFCE84E-5B38-4BE0-A391-63A8611A897A}" dt="2023-09-20T15:40:04.711" v="26" actId="478"/>
          <ac:picMkLst>
            <pc:docMk/>
            <pc:sldMk cId="665992099" sldId="3308"/>
            <ac:picMk id="7" creationId="{F224AA06-10CF-3337-9694-5DE7F9EE734F}"/>
          </ac:picMkLst>
        </pc:picChg>
        <pc:picChg chg="add mod">
          <ac:chgData name="Francesca Feliciotti" userId="f2c166e1-bbd5-4f85-97bf-d413f9f03a85" providerId="ADAL" clId="{ACFCE84E-5B38-4BE0-A391-63A8611A897A}" dt="2023-09-20T15:40:05.116" v="27"/>
          <ac:picMkLst>
            <pc:docMk/>
            <pc:sldMk cId="665992099" sldId="3308"/>
            <ac:picMk id="8" creationId="{D9761447-496C-F78D-3BEA-3987C1485545}"/>
          </ac:picMkLst>
        </pc:picChg>
      </pc:sldChg>
      <pc:sldChg chg="addSp delSp modSp mod">
        <pc:chgData name="Francesca Feliciotti" userId="f2c166e1-bbd5-4f85-97bf-d413f9f03a85" providerId="ADAL" clId="{ACFCE84E-5B38-4BE0-A391-63A8611A897A}" dt="2023-09-20T15:39:54.617" v="22" actId="14100"/>
        <pc:sldMkLst>
          <pc:docMk/>
          <pc:sldMk cId="1537199509" sldId="3309"/>
        </pc:sldMkLst>
        <pc:picChg chg="del">
          <ac:chgData name="Francesca Feliciotti" userId="f2c166e1-bbd5-4f85-97bf-d413f9f03a85" providerId="ADAL" clId="{ACFCE84E-5B38-4BE0-A391-63A8611A897A}" dt="2023-09-20T15:39:49.879" v="20" actId="478"/>
          <ac:picMkLst>
            <pc:docMk/>
            <pc:sldMk cId="1537199509" sldId="3309"/>
            <ac:picMk id="3" creationId="{BF54E6FD-1C1C-2F0E-3293-0B0BCE3E3391}"/>
          </ac:picMkLst>
        </pc:picChg>
        <pc:picChg chg="add mod">
          <ac:chgData name="Francesca Feliciotti" userId="f2c166e1-bbd5-4f85-97bf-d413f9f03a85" providerId="ADAL" clId="{ACFCE84E-5B38-4BE0-A391-63A8611A897A}" dt="2023-09-20T15:39:54.617" v="22" actId="14100"/>
          <ac:picMkLst>
            <pc:docMk/>
            <pc:sldMk cId="1537199509" sldId="3309"/>
            <ac:picMk id="8" creationId="{CA30772A-A299-DD58-009A-BFA34C5C52B0}"/>
          </ac:picMkLst>
        </pc:picChg>
      </pc:sldChg>
      <pc:sldChg chg="addSp delSp modSp mod">
        <pc:chgData name="Francesca Feliciotti" userId="f2c166e1-bbd5-4f85-97bf-d413f9f03a85" providerId="ADAL" clId="{ACFCE84E-5B38-4BE0-A391-63A8611A897A}" dt="2023-09-20T15:40:16.839" v="31"/>
        <pc:sldMkLst>
          <pc:docMk/>
          <pc:sldMk cId="4165013531" sldId="3342"/>
        </pc:sldMkLst>
        <pc:picChg chg="add mod">
          <ac:chgData name="Francesca Feliciotti" userId="f2c166e1-bbd5-4f85-97bf-d413f9f03a85" providerId="ADAL" clId="{ACFCE84E-5B38-4BE0-A391-63A8611A897A}" dt="2023-09-20T15:40:16.839" v="31"/>
          <ac:picMkLst>
            <pc:docMk/>
            <pc:sldMk cId="4165013531" sldId="3342"/>
            <ac:picMk id="2" creationId="{393C9EB8-7319-88D0-445F-262BE67E0446}"/>
          </ac:picMkLst>
        </pc:picChg>
        <pc:picChg chg="del">
          <ac:chgData name="Francesca Feliciotti" userId="f2c166e1-bbd5-4f85-97bf-d413f9f03a85" providerId="ADAL" clId="{ACFCE84E-5B38-4BE0-A391-63A8611A897A}" dt="2023-09-20T15:40:16.369" v="30" actId="478"/>
          <ac:picMkLst>
            <pc:docMk/>
            <pc:sldMk cId="4165013531" sldId="3342"/>
            <ac:picMk id="11" creationId="{FFA21FFC-FF30-67EE-53BF-E0999C1843C9}"/>
          </ac:picMkLst>
        </pc:picChg>
      </pc:sldChg>
      <pc:sldChg chg="addSp delSp modSp mod">
        <pc:chgData name="Francesca Feliciotti" userId="f2c166e1-bbd5-4f85-97bf-d413f9f03a85" providerId="ADAL" clId="{ACFCE84E-5B38-4BE0-A391-63A8611A897A}" dt="2023-09-20T15:41:07.279" v="53"/>
        <pc:sldMkLst>
          <pc:docMk/>
          <pc:sldMk cId="1821325238" sldId="2147474610"/>
        </pc:sldMkLst>
        <pc:picChg chg="del">
          <ac:chgData name="Francesca Feliciotti" userId="f2c166e1-bbd5-4f85-97bf-d413f9f03a85" providerId="ADAL" clId="{ACFCE84E-5B38-4BE0-A391-63A8611A897A}" dt="2023-09-20T15:41:06.965" v="52" actId="478"/>
          <ac:picMkLst>
            <pc:docMk/>
            <pc:sldMk cId="1821325238" sldId="2147474610"/>
            <ac:picMk id="2" creationId="{BE37AF1F-5841-F1A4-4217-F83301498A78}"/>
          </ac:picMkLst>
        </pc:picChg>
        <pc:picChg chg="add mod">
          <ac:chgData name="Francesca Feliciotti" userId="f2c166e1-bbd5-4f85-97bf-d413f9f03a85" providerId="ADAL" clId="{ACFCE84E-5B38-4BE0-A391-63A8611A897A}" dt="2023-09-20T15:41:07.279" v="53"/>
          <ac:picMkLst>
            <pc:docMk/>
            <pc:sldMk cId="1821325238" sldId="2147474610"/>
            <ac:picMk id="3" creationId="{72C8E7A3-0201-E38E-2FD6-2742ECF9D3D1}"/>
          </ac:picMkLst>
        </pc:picChg>
      </pc:sldChg>
      <pc:sldChg chg="addSp delSp modSp mod">
        <pc:chgData name="Francesca Feliciotti" userId="f2c166e1-bbd5-4f85-97bf-d413f9f03a85" providerId="ADAL" clId="{ACFCE84E-5B38-4BE0-A391-63A8611A897A}" dt="2023-09-20T15:40:01.004" v="24"/>
        <pc:sldMkLst>
          <pc:docMk/>
          <pc:sldMk cId="1962755572" sldId="2147474611"/>
        </pc:sldMkLst>
        <pc:picChg chg="del">
          <ac:chgData name="Francesca Feliciotti" userId="f2c166e1-bbd5-4f85-97bf-d413f9f03a85" providerId="ADAL" clId="{ACFCE84E-5B38-4BE0-A391-63A8611A897A}" dt="2023-09-20T15:39:42.424" v="16" actId="478"/>
          <ac:picMkLst>
            <pc:docMk/>
            <pc:sldMk cId="1962755572" sldId="2147474611"/>
            <ac:picMk id="5" creationId="{1430B8F1-A6E9-5DCD-AB87-14528DCF8634}"/>
          </ac:picMkLst>
        </pc:picChg>
        <pc:picChg chg="add del mod">
          <ac:chgData name="Francesca Feliciotti" userId="f2c166e1-bbd5-4f85-97bf-d413f9f03a85" providerId="ADAL" clId="{ACFCE84E-5B38-4BE0-A391-63A8611A897A}" dt="2023-09-20T15:40:00.530" v="23" actId="478"/>
          <ac:picMkLst>
            <pc:docMk/>
            <pc:sldMk cId="1962755572" sldId="2147474611"/>
            <ac:picMk id="6" creationId="{FA21A429-7483-127E-07D3-9B25F7CCA3A5}"/>
          </ac:picMkLst>
        </pc:picChg>
        <pc:picChg chg="add mod">
          <ac:chgData name="Francesca Feliciotti" userId="f2c166e1-bbd5-4f85-97bf-d413f9f03a85" providerId="ADAL" clId="{ACFCE84E-5B38-4BE0-A391-63A8611A897A}" dt="2023-09-20T15:40:01.004" v="24"/>
          <ac:picMkLst>
            <pc:docMk/>
            <pc:sldMk cId="1962755572" sldId="2147474611"/>
            <ac:picMk id="7" creationId="{F2A8312C-B21D-EE7B-AD22-A37BD888BF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1C303-2C9A-49B0-A3CF-C599CED45862}" type="datetimeFigureOut">
              <a:t>03/10/2023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50F76-4C7B-4F1D-876D-62647364E65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72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s-ES"/>
              <a:t>Define un tema central en el que trabajar (idea, reto, solución, etc.).</a:t>
            </a:r>
          </a:p>
          <a:p>
            <a:pPr marL="228600" indent="-228600">
              <a:buFont typeface="+mj-lt"/>
              <a:buAutoNum type="arabicPeriod"/>
            </a:pPr>
            <a:r>
              <a:rPr lang="es-ES"/>
              <a:t>Rellena los subtemas y sus respectivas ideas </a:t>
            </a:r>
            <a:r>
              <a:rPr lang="es-ES" err="1"/>
              <a:t>asocidadas</a:t>
            </a:r>
            <a:r>
              <a:rPr lang="es-ES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s-ES"/>
              <a:t>Relaciona ideas de diferentes subtemas.</a:t>
            </a:r>
          </a:p>
        </p:txBody>
      </p:sp>
    </p:spTree>
    <p:extLst>
      <p:ext uri="{BB962C8B-B14F-4D97-AF65-F5344CB8AC3E}">
        <p14:creationId xmlns:p14="http://schemas.microsoft.com/office/powerpoint/2010/main" val="389009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s-ES"/>
              <a:t>Definir el reto como “¿Cómo podríamos…?</a:t>
            </a:r>
          </a:p>
          <a:p>
            <a:pPr marL="228600" indent="-228600">
              <a:buFont typeface="+mj-lt"/>
              <a:buAutoNum type="arabicPeriod"/>
            </a:pPr>
            <a:r>
              <a:rPr lang="es-ES"/>
              <a:t>Definir los seis campos correspondientes al reto.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0F76-4C7B-4F1D-876D-62647364E65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99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s-ES"/>
              <a:t>Definir lo que entra en el ámbito de </a:t>
            </a:r>
            <a:r>
              <a:rPr lang="es-E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solución</a:t>
            </a:r>
            <a:r>
              <a:rPr lang="es-ES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s-ES"/>
              <a:t>Definir lo que no entra en el ámbito de </a:t>
            </a:r>
            <a:r>
              <a:rPr lang="es-E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solución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77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s-ES"/>
              <a:t>Recopila información relevante obtenida por el usuario.</a:t>
            </a:r>
          </a:p>
          <a:p>
            <a:pPr marL="228600" indent="-228600">
              <a:buFont typeface="+mj-lt"/>
              <a:buAutoNum type="arabicPeriod"/>
            </a:pPr>
            <a:r>
              <a:rPr lang="es-ES"/>
              <a:t>Completa para ese usuario (interno o externo) los campos definidos.</a:t>
            </a:r>
          </a:p>
        </p:txBody>
      </p:sp>
    </p:spTree>
    <p:extLst>
      <p:ext uri="{BB962C8B-B14F-4D97-AF65-F5344CB8AC3E}">
        <p14:creationId xmlns:p14="http://schemas.microsoft.com/office/powerpoint/2010/main" val="52404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s-ES"/>
              <a:t>Alinearse como equipo sobre el usuario y la experiencia que debe definirse.</a:t>
            </a:r>
          </a:p>
          <a:p>
            <a:pPr marL="228600" indent="-228600">
              <a:buFont typeface="+mj-lt"/>
              <a:buAutoNum type="arabicPeriod"/>
            </a:pPr>
            <a:r>
              <a:rPr lang="es-ES"/>
              <a:t>Completa para ese usuario (interno o externo) la experiencia de uso o compra de la solución.</a:t>
            </a:r>
          </a:p>
        </p:txBody>
      </p:sp>
    </p:spTree>
    <p:extLst>
      <p:ext uri="{BB962C8B-B14F-4D97-AF65-F5344CB8AC3E}">
        <p14:creationId xmlns:p14="http://schemas.microsoft.com/office/powerpoint/2010/main" val="137714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Partiendo de una batería de ideas previa, utiliza cada sección de SCAMPER para generar nuevas ideas aplicando las siguientes técnicas.</a:t>
            </a:r>
          </a:p>
        </p:txBody>
      </p:sp>
    </p:spTree>
    <p:extLst>
      <p:ext uri="{BB962C8B-B14F-4D97-AF65-F5344CB8AC3E}">
        <p14:creationId xmlns:p14="http://schemas.microsoft.com/office/powerpoint/2010/main" val="9694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4A9DA-0408-99EB-BE66-72D4E39EF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AEC428-BB57-34FB-4019-8FA7FCB8A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3D71C7-7721-5B5D-0C25-6B132955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B34-6D7B-4E8C-BE0C-57CEA27E5C89}" type="datetime1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B0D21-99E7-DB83-88F4-B0B32325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ED844-C76C-9020-4C40-42A70F3E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2FF95A-53DC-F1B9-7DC8-DA60CC18B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8126" y="6305658"/>
            <a:ext cx="973057" cy="4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93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DE087-581A-4662-7D9F-607617A7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6CEB03-489D-30F3-A0FF-BCB2D379E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B2E12E-C8C2-70E7-126F-9A6A94ED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798D1C-9FCC-B231-2324-FDA0FBED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E7A182-EF91-11E2-FCF5-C33EAA4E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5565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DE01C2-6C26-A10D-5109-E04478379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BF09A4-8E79-0DD4-C5C3-A9803D01D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5682A6-0C40-2E3C-30DA-5BFE5FCB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4EAB-036A-C522-5F74-286C85FF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96519E-BBCC-77C6-B795-0A3790AA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4446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2B983A4-EB35-6446-9F3F-EF33C72E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5" cy="72072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accent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0220B8-181B-D041-B0F7-EBE576E7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649" y="6311084"/>
            <a:ext cx="471531" cy="365125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2F1F40-B84F-4E9C-99E8-73F889F628B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CBE9-8042-40CB-A5E9-15C24ECFA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0931" y="3187139"/>
            <a:ext cx="7466107" cy="483722"/>
          </a:xfrm>
        </p:spPr>
        <p:txBody>
          <a:bodyPr anchor="ctr" anchorCtr="0">
            <a:spAutoFit/>
          </a:bodyPr>
          <a:lstStyle>
            <a:lvl1pPr marL="514350" indent="-514350">
              <a:spcBef>
                <a:spcPts val="0"/>
              </a:spcBef>
              <a:spcAft>
                <a:spcPts val="30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2800"/>
            </a:lvl1pPr>
            <a:lvl2pPr marL="971550" indent="-514350">
              <a:buFont typeface="+mj-lt"/>
              <a:buAutoNum type="arabicPeriod"/>
              <a:defRPr sz="3200"/>
            </a:lvl2pPr>
            <a:lvl3pPr marL="1428750" indent="-514350">
              <a:buFont typeface="+mj-lt"/>
              <a:buAutoNum type="arabicPeriod"/>
              <a:defRPr sz="3200"/>
            </a:lvl3pPr>
            <a:lvl4pPr marL="1885950" indent="-514350">
              <a:buFont typeface="+mj-lt"/>
              <a:buAutoNum type="arabicPeriod"/>
              <a:defRPr sz="3200"/>
            </a:lvl4pPr>
            <a:lvl5pPr marL="2343150" indent="-514350"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66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34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fr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martArt Placeholder 7"/>
          <p:cNvSpPr>
            <a:spLocks noGrp="1"/>
          </p:cNvSpPr>
          <p:nvPr>
            <p:ph type="dgm" sz="quarter" idx="38"/>
          </p:nvPr>
        </p:nvSpPr>
        <p:spPr>
          <a:xfrm>
            <a:off x="-3524" y="0"/>
            <a:ext cx="12199047" cy="6858000"/>
          </a:xfrm>
          <a:prstGeom prst="rect">
            <a:avLst/>
          </a:prstGeom>
          <a:solidFill>
            <a:srgbClr val="44546A">
              <a:lumMod val="75000"/>
              <a:alpha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>
              <a:defRPr kumimoji="0" lang="es-ES" sz="1800" b="0" i="0" u="none" strike="noStrike" kern="0" cap="none" spc="0" normalizeH="0" baseline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Oswald Light" panose="00000400000000000000" pitchFamily="2" charset="0"/>
              </a:defRPr>
            </a:lvl1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932350" y="2274838"/>
            <a:ext cx="83273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sz="7200" dirty="0">
                <a:solidFill>
                  <a:schemeClr val="bg1"/>
                </a:solidFill>
                <a:latin typeface="Oswald Light" panose="00000400000000000000" pitchFamily="2" charset="0"/>
                <a:cs typeface="Arial" charset="0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9889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39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3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49" y="5867317"/>
            <a:ext cx="3075759" cy="6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4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7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0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42D768A-38B6-4988-B7D3-046A0F9D2062}"/>
              </a:ext>
            </a:extLst>
          </p:cNvPr>
          <p:cNvSpPr/>
          <p:nvPr userDrawn="1"/>
        </p:nvSpPr>
        <p:spPr>
          <a:xfrm>
            <a:off x="0" y="-13376"/>
            <a:ext cx="3260933" cy="6871376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algn="ctr"/>
            <a:endParaRPr lang="es-ES" sz="2667" err="1"/>
          </a:p>
        </p:txBody>
      </p:sp>
    </p:spTree>
    <p:extLst>
      <p:ext uri="{BB962C8B-B14F-4D97-AF65-F5344CB8AC3E}">
        <p14:creationId xmlns:p14="http://schemas.microsoft.com/office/powerpoint/2010/main" val="2200619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8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2" y="3429009"/>
            <a:ext cx="7630212" cy="241292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 el estilo de subtítulo del patrón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3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96AC9AF-9439-47CC-9B72-4CE9632B8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624" y="566768"/>
            <a:ext cx="1275664" cy="2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B0828-35F6-4F0F-B364-28DFAE15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7C76B6-9A8F-7CC8-08CA-3F57A0757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AF474D-A823-76C4-58B2-CAA945F0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F9B6A9-07C4-791C-969F-234CCBAE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E5D7E5-7940-3E71-3309-DFF9D9F3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94307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1085369"/>
            <a:ext cx="8375651" cy="276999"/>
          </a:xfrm>
        </p:spPr>
        <p:txBody>
          <a:bodyPr rIns="0">
            <a:noAutofit/>
          </a:bodyPr>
          <a:lstStyle>
            <a:lvl1pPr>
              <a:defRPr sz="19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25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0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3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49" y="5867317"/>
            <a:ext cx="3075759" cy="6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48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D0BDB400-06EC-4969-AEB9-8EE0D628D2C1}" type="datetime1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6" y="6264005"/>
            <a:ext cx="8381999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Presentation footer 10PT.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7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0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42D768A-38B6-4988-B7D3-046A0F9D2062}"/>
              </a:ext>
            </a:extLst>
          </p:cNvPr>
          <p:cNvSpPr/>
          <p:nvPr userDrawn="1"/>
        </p:nvSpPr>
        <p:spPr>
          <a:xfrm>
            <a:off x="0" y="-13376"/>
            <a:ext cx="3260933" cy="6871376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algn="ctr"/>
            <a:endParaRPr lang="es-ES" sz="2667" err="1"/>
          </a:p>
        </p:txBody>
      </p:sp>
    </p:spTree>
    <p:extLst>
      <p:ext uri="{BB962C8B-B14F-4D97-AF65-F5344CB8AC3E}">
        <p14:creationId xmlns:p14="http://schemas.microsoft.com/office/powerpoint/2010/main" val="2200619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8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2826" y="3429009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 el estilo de subtítulo del patrón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20" y="3429009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8B377B34-6D7B-4E8C-BE0C-57CEA27E5C89}" type="datetime1">
              <a:rPr lang="en-GB" smtClean="0"/>
              <a:pPr/>
              <a:t>03/10/2023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3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96AC9AF-9439-47CC-9B72-4CE9632B8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624" y="566768"/>
            <a:ext cx="1275664" cy="274376"/>
          </a:xfrm>
          <a:prstGeom prst="rect">
            <a:avLst/>
          </a:prstGeom>
        </p:spPr>
      </p:pic>
      <p:pic>
        <p:nvPicPr>
          <p:cNvPr id="22" name="Picture 2" descr="\\psf\Home\Desktop\ENELLOGO1.jpg">
            <a:extLst>
              <a:ext uri="{FF2B5EF4-FFF2-40B4-BE49-F238E27FC236}">
                <a16:creationId xmlns:a16="http://schemas.microsoft.com/office/drawing/2014/main" id="{B8D87D7F-7777-4AFE-8966-2EF57DDA74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865627" y="210544"/>
            <a:ext cx="892661" cy="323451"/>
          </a:xfrm>
          <a:prstGeom prst="rect">
            <a:avLst/>
          </a:prstGeom>
          <a:noFill/>
        </p:spPr>
      </p:pic>
      <p:grpSp>
        <p:nvGrpSpPr>
          <p:cNvPr id="23" name="Google Shape;12;p2">
            <a:extLst>
              <a:ext uri="{FF2B5EF4-FFF2-40B4-BE49-F238E27FC236}">
                <a16:creationId xmlns:a16="http://schemas.microsoft.com/office/drawing/2014/main" id="{DAC064F1-D844-4347-9C2D-548034A02011}"/>
              </a:ext>
            </a:extLst>
          </p:cNvPr>
          <p:cNvGrpSpPr/>
          <p:nvPr userDrawn="1"/>
        </p:nvGrpSpPr>
        <p:grpSpPr>
          <a:xfrm>
            <a:off x="10961183" y="6460995"/>
            <a:ext cx="681797" cy="186461"/>
            <a:chOff x="952500" y="1581150"/>
            <a:chExt cx="7232651" cy="1978025"/>
          </a:xfrm>
        </p:grpSpPr>
        <p:sp>
          <p:nvSpPr>
            <p:cNvPr id="24" name="Google Shape;13;p2">
              <a:extLst>
                <a:ext uri="{FF2B5EF4-FFF2-40B4-BE49-F238E27FC236}">
                  <a16:creationId xmlns:a16="http://schemas.microsoft.com/office/drawing/2014/main" id="{728B2C99-83F0-4642-BA7F-0C5868F18992}"/>
                </a:ext>
              </a:extLst>
            </p:cNvPr>
            <p:cNvSpPr/>
            <p:nvPr/>
          </p:nvSpPr>
          <p:spPr>
            <a:xfrm>
              <a:off x="952500" y="1581150"/>
              <a:ext cx="2012951" cy="1978025"/>
            </a:xfrm>
            <a:custGeom>
              <a:avLst/>
              <a:gdLst/>
              <a:ahLst/>
              <a:cxnLst/>
              <a:rect l="l" t="t" r="r" b="b"/>
              <a:pathLst>
                <a:path w="536" h="524" extrusionOk="0">
                  <a:moveTo>
                    <a:pt x="279" y="0"/>
                  </a:moveTo>
                  <a:cubicBezTo>
                    <a:pt x="288" y="2"/>
                    <a:pt x="297" y="3"/>
                    <a:pt x="306" y="4"/>
                  </a:cubicBezTo>
                  <a:cubicBezTo>
                    <a:pt x="411" y="21"/>
                    <a:pt x="500" y="106"/>
                    <a:pt x="519" y="210"/>
                  </a:cubicBezTo>
                  <a:cubicBezTo>
                    <a:pt x="536" y="303"/>
                    <a:pt x="511" y="383"/>
                    <a:pt x="444" y="450"/>
                  </a:cubicBezTo>
                  <a:cubicBezTo>
                    <a:pt x="400" y="494"/>
                    <a:pt x="347" y="518"/>
                    <a:pt x="285" y="524"/>
                  </a:cubicBezTo>
                  <a:cubicBezTo>
                    <a:pt x="284" y="524"/>
                    <a:pt x="283" y="524"/>
                    <a:pt x="282" y="524"/>
                  </a:cubicBezTo>
                  <a:cubicBezTo>
                    <a:pt x="268" y="524"/>
                    <a:pt x="254" y="524"/>
                    <a:pt x="241" y="524"/>
                  </a:cubicBezTo>
                  <a:cubicBezTo>
                    <a:pt x="233" y="523"/>
                    <a:pt x="224" y="522"/>
                    <a:pt x="216" y="521"/>
                  </a:cubicBezTo>
                  <a:cubicBezTo>
                    <a:pt x="109" y="502"/>
                    <a:pt x="23" y="416"/>
                    <a:pt x="4" y="306"/>
                  </a:cubicBezTo>
                  <a:cubicBezTo>
                    <a:pt x="2" y="297"/>
                    <a:pt x="1" y="288"/>
                    <a:pt x="0" y="279"/>
                  </a:cubicBezTo>
                  <a:cubicBezTo>
                    <a:pt x="0" y="186"/>
                    <a:pt x="0" y="93"/>
                    <a:pt x="0" y="0"/>
                  </a:cubicBezTo>
                  <a:cubicBezTo>
                    <a:pt x="93" y="0"/>
                    <a:pt x="186" y="0"/>
                    <a:pt x="279" y="0"/>
                  </a:cubicBezTo>
                  <a:close/>
                  <a:moveTo>
                    <a:pt x="22" y="22"/>
                  </a:moveTo>
                  <a:cubicBezTo>
                    <a:pt x="22" y="25"/>
                    <a:pt x="22" y="26"/>
                    <a:pt x="22" y="28"/>
                  </a:cubicBezTo>
                  <a:cubicBezTo>
                    <a:pt x="22" y="104"/>
                    <a:pt x="22" y="181"/>
                    <a:pt x="22" y="257"/>
                  </a:cubicBezTo>
                  <a:cubicBezTo>
                    <a:pt x="22" y="268"/>
                    <a:pt x="23" y="279"/>
                    <a:pt x="24" y="290"/>
                  </a:cubicBezTo>
                  <a:cubicBezTo>
                    <a:pt x="32" y="350"/>
                    <a:pt x="58" y="402"/>
                    <a:pt x="105" y="443"/>
                  </a:cubicBezTo>
                  <a:cubicBezTo>
                    <a:pt x="160" y="491"/>
                    <a:pt x="226" y="510"/>
                    <a:pt x="299" y="499"/>
                  </a:cubicBezTo>
                  <a:cubicBezTo>
                    <a:pt x="353" y="491"/>
                    <a:pt x="399" y="466"/>
                    <a:pt x="436" y="426"/>
                  </a:cubicBezTo>
                  <a:cubicBezTo>
                    <a:pt x="499" y="356"/>
                    <a:pt x="518" y="275"/>
                    <a:pt x="489" y="186"/>
                  </a:cubicBezTo>
                  <a:cubicBezTo>
                    <a:pt x="457" y="88"/>
                    <a:pt x="364" y="23"/>
                    <a:pt x="261" y="23"/>
                  </a:cubicBezTo>
                  <a:cubicBezTo>
                    <a:pt x="183" y="22"/>
                    <a:pt x="105" y="22"/>
                    <a:pt x="28" y="22"/>
                  </a:cubicBezTo>
                  <a:cubicBezTo>
                    <a:pt x="26" y="22"/>
                    <a:pt x="24" y="22"/>
                    <a:pt x="22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14;p2">
              <a:extLst>
                <a:ext uri="{FF2B5EF4-FFF2-40B4-BE49-F238E27FC236}">
                  <a16:creationId xmlns:a16="http://schemas.microsoft.com/office/drawing/2014/main" id="{C32488D8-CFAC-49E4-939E-34A78F882C7C}"/>
                </a:ext>
              </a:extLst>
            </p:cNvPr>
            <p:cNvSpPr/>
            <p:nvPr/>
          </p:nvSpPr>
          <p:spPr>
            <a:xfrm>
              <a:off x="7497763" y="1762125"/>
              <a:ext cx="687388" cy="1604963"/>
            </a:xfrm>
            <a:custGeom>
              <a:avLst/>
              <a:gdLst/>
              <a:ahLst/>
              <a:cxnLst/>
              <a:rect l="l" t="t" r="r" b="b"/>
              <a:pathLst>
                <a:path w="183" h="425" extrusionOk="0">
                  <a:moveTo>
                    <a:pt x="183" y="336"/>
                  </a:moveTo>
                  <a:cubicBezTo>
                    <a:pt x="182" y="345"/>
                    <a:pt x="180" y="354"/>
                    <a:pt x="178" y="363"/>
                  </a:cubicBezTo>
                  <a:cubicBezTo>
                    <a:pt x="167" y="399"/>
                    <a:pt x="138" y="422"/>
                    <a:pt x="101" y="424"/>
                  </a:cubicBezTo>
                  <a:cubicBezTo>
                    <a:pt x="84" y="425"/>
                    <a:pt x="69" y="424"/>
                    <a:pt x="53" y="417"/>
                  </a:cubicBezTo>
                  <a:cubicBezTo>
                    <a:pt x="27" y="406"/>
                    <a:pt x="12" y="385"/>
                    <a:pt x="5" y="358"/>
                  </a:cubicBezTo>
                  <a:cubicBezTo>
                    <a:pt x="2" y="346"/>
                    <a:pt x="1" y="333"/>
                    <a:pt x="1" y="321"/>
                  </a:cubicBezTo>
                  <a:cubicBezTo>
                    <a:pt x="0" y="248"/>
                    <a:pt x="1" y="175"/>
                    <a:pt x="1" y="102"/>
                  </a:cubicBezTo>
                  <a:cubicBezTo>
                    <a:pt x="1" y="89"/>
                    <a:pt x="2" y="75"/>
                    <a:pt x="6" y="62"/>
                  </a:cubicBezTo>
                  <a:cubicBezTo>
                    <a:pt x="18" y="24"/>
                    <a:pt x="45" y="2"/>
                    <a:pt x="85" y="1"/>
                  </a:cubicBezTo>
                  <a:cubicBezTo>
                    <a:pt x="103" y="0"/>
                    <a:pt x="121" y="2"/>
                    <a:pt x="137" y="11"/>
                  </a:cubicBezTo>
                  <a:cubicBezTo>
                    <a:pt x="162" y="24"/>
                    <a:pt x="175" y="46"/>
                    <a:pt x="181" y="73"/>
                  </a:cubicBezTo>
                  <a:cubicBezTo>
                    <a:pt x="182" y="78"/>
                    <a:pt x="183" y="83"/>
                    <a:pt x="183" y="89"/>
                  </a:cubicBezTo>
                  <a:cubicBezTo>
                    <a:pt x="183" y="171"/>
                    <a:pt x="183" y="254"/>
                    <a:pt x="183" y="336"/>
                  </a:cubicBezTo>
                  <a:close/>
                  <a:moveTo>
                    <a:pt x="156" y="213"/>
                  </a:moveTo>
                  <a:cubicBezTo>
                    <a:pt x="156" y="176"/>
                    <a:pt x="156" y="139"/>
                    <a:pt x="156" y="102"/>
                  </a:cubicBezTo>
                  <a:cubicBezTo>
                    <a:pt x="156" y="85"/>
                    <a:pt x="153" y="70"/>
                    <a:pt x="145" y="55"/>
                  </a:cubicBezTo>
                  <a:cubicBezTo>
                    <a:pt x="138" y="41"/>
                    <a:pt x="126" y="32"/>
                    <a:pt x="111" y="28"/>
                  </a:cubicBezTo>
                  <a:cubicBezTo>
                    <a:pt x="100" y="25"/>
                    <a:pt x="88" y="25"/>
                    <a:pt x="77" y="27"/>
                  </a:cubicBezTo>
                  <a:cubicBezTo>
                    <a:pt x="60" y="30"/>
                    <a:pt x="47" y="39"/>
                    <a:pt x="39" y="55"/>
                  </a:cubicBezTo>
                  <a:cubicBezTo>
                    <a:pt x="31" y="71"/>
                    <a:pt x="28" y="87"/>
                    <a:pt x="28" y="105"/>
                  </a:cubicBezTo>
                  <a:cubicBezTo>
                    <a:pt x="28" y="176"/>
                    <a:pt x="28" y="248"/>
                    <a:pt x="28" y="320"/>
                  </a:cubicBezTo>
                  <a:cubicBezTo>
                    <a:pt x="28" y="333"/>
                    <a:pt x="30" y="346"/>
                    <a:pt x="34" y="358"/>
                  </a:cubicBezTo>
                  <a:cubicBezTo>
                    <a:pt x="40" y="377"/>
                    <a:pt x="50" y="392"/>
                    <a:pt x="70" y="396"/>
                  </a:cubicBezTo>
                  <a:cubicBezTo>
                    <a:pt x="80" y="398"/>
                    <a:pt x="91" y="399"/>
                    <a:pt x="101" y="398"/>
                  </a:cubicBezTo>
                  <a:cubicBezTo>
                    <a:pt x="123" y="397"/>
                    <a:pt x="139" y="385"/>
                    <a:pt x="148" y="364"/>
                  </a:cubicBezTo>
                  <a:cubicBezTo>
                    <a:pt x="154" y="351"/>
                    <a:pt x="156" y="337"/>
                    <a:pt x="156" y="323"/>
                  </a:cubicBezTo>
                  <a:cubicBezTo>
                    <a:pt x="156" y="286"/>
                    <a:pt x="156" y="249"/>
                    <a:pt x="156" y="2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" name="Google Shape;15;p2">
              <a:extLst>
                <a:ext uri="{FF2B5EF4-FFF2-40B4-BE49-F238E27FC236}">
                  <a16:creationId xmlns:a16="http://schemas.microsoft.com/office/drawing/2014/main" id="{A9224962-6FF7-4FCE-BC9C-845539E436FC}"/>
                </a:ext>
              </a:extLst>
            </p:cNvPr>
            <p:cNvSpPr/>
            <p:nvPr/>
          </p:nvSpPr>
          <p:spPr>
            <a:xfrm>
              <a:off x="6551613" y="1778000"/>
              <a:ext cx="698500" cy="1573213"/>
            </a:xfrm>
            <a:custGeom>
              <a:avLst/>
              <a:gdLst/>
              <a:ahLst/>
              <a:cxnLst/>
              <a:rect l="l" t="t" r="r" b="b"/>
              <a:pathLst>
                <a:path w="186" h="417" extrusionOk="0">
                  <a:moveTo>
                    <a:pt x="25" y="416"/>
                  </a:moveTo>
                  <a:cubicBezTo>
                    <a:pt x="17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36" y="0"/>
                    <a:pt x="36" y="0"/>
                    <a:pt x="40" y="10"/>
                  </a:cubicBezTo>
                  <a:cubicBezTo>
                    <a:pt x="79" y="121"/>
                    <a:pt x="118" y="232"/>
                    <a:pt x="158" y="343"/>
                  </a:cubicBezTo>
                  <a:cubicBezTo>
                    <a:pt x="159" y="345"/>
                    <a:pt x="159" y="346"/>
                    <a:pt x="161" y="348"/>
                  </a:cubicBezTo>
                  <a:cubicBezTo>
                    <a:pt x="161" y="232"/>
                    <a:pt x="161" y="116"/>
                    <a:pt x="161" y="0"/>
                  </a:cubicBezTo>
                  <a:cubicBezTo>
                    <a:pt x="169" y="0"/>
                    <a:pt x="177" y="0"/>
                    <a:pt x="186" y="0"/>
                  </a:cubicBezTo>
                  <a:cubicBezTo>
                    <a:pt x="186" y="139"/>
                    <a:pt x="186" y="277"/>
                    <a:pt x="186" y="417"/>
                  </a:cubicBezTo>
                  <a:cubicBezTo>
                    <a:pt x="176" y="417"/>
                    <a:pt x="166" y="417"/>
                    <a:pt x="157" y="416"/>
                  </a:cubicBezTo>
                  <a:cubicBezTo>
                    <a:pt x="156" y="416"/>
                    <a:pt x="155" y="414"/>
                    <a:pt x="154" y="413"/>
                  </a:cubicBezTo>
                  <a:cubicBezTo>
                    <a:pt x="145" y="386"/>
                    <a:pt x="136" y="360"/>
                    <a:pt x="126" y="334"/>
                  </a:cubicBezTo>
                  <a:cubicBezTo>
                    <a:pt x="94" y="240"/>
                    <a:pt x="61" y="147"/>
                    <a:pt x="28" y="54"/>
                  </a:cubicBezTo>
                  <a:cubicBezTo>
                    <a:pt x="28" y="52"/>
                    <a:pt x="27" y="51"/>
                    <a:pt x="25" y="49"/>
                  </a:cubicBezTo>
                  <a:cubicBezTo>
                    <a:pt x="25" y="172"/>
                    <a:pt x="25" y="294"/>
                    <a:pt x="25" y="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16;p2">
              <a:extLst>
                <a:ext uri="{FF2B5EF4-FFF2-40B4-BE49-F238E27FC236}">
                  <a16:creationId xmlns:a16="http://schemas.microsoft.com/office/drawing/2014/main" id="{B88980F5-8D5E-459A-924A-A0A5DFB4DB9C}"/>
                </a:ext>
              </a:extLst>
            </p:cNvPr>
            <p:cNvSpPr/>
            <p:nvPr/>
          </p:nvSpPr>
          <p:spPr>
            <a:xfrm>
              <a:off x="5597525" y="1778000"/>
              <a:ext cx="698500" cy="1573213"/>
            </a:xfrm>
            <a:custGeom>
              <a:avLst/>
              <a:gdLst/>
              <a:ahLst/>
              <a:cxnLst/>
              <a:rect l="l" t="t" r="r" b="b"/>
              <a:pathLst>
                <a:path w="186" h="417" extrusionOk="0">
                  <a:moveTo>
                    <a:pt x="161" y="348"/>
                  </a:moveTo>
                  <a:cubicBezTo>
                    <a:pt x="161" y="232"/>
                    <a:pt x="161" y="116"/>
                    <a:pt x="161" y="0"/>
                  </a:cubicBezTo>
                  <a:cubicBezTo>
                    <a:pt x="169" y="0"/>
                    <a:pt x="177" y="0"/>
                    <a:pt x="186" y="0"/>
                  </a:cubicBezTo>
                  <a:cubicBezTo>
                    <a:pt x="186" y="139"/>
                    <a:pt x="186" y="278"/>
                    <a:pt x="186" y="417"/>
                  </a:cubicBezTo>
                  <a:cubicBezTo>
                    <a:pt x="176" y="417"/>
                    <a:pt x="167" y="417"/>
                    <a:pt x="158" y="416"/>
                  </a:cubicBezTo>
                  <a:cubicBezTo>
                    <a:pt x="156" y="416"/>
                    <a:pt x="155" y="414"/>
                    <a:pt x="154" y="412"/>
                  </a:cubicBezTo>
                  <a:cubicBezTo>
                    <a:pt x="144" y="384"/>
                    <a:pt x="134" y="355"/>
                    <a:pt x="124" y="326"/>
                  </a:cubicBezTo>
                  <a:cubicBezTo>
                    <a:pt x="92" y="235"/>
                    <a:pt x="59" y="143"/>
                    <a:pt x="27" y="51"/>
                  </a:cubicBezTo>
                  <a:cubicBezTo>
                    <a:pt x="27" y="50"/>
                    <a:pt x="26" y="50"/>
                    <a:pt x="25" y="49"/>
                  </a:cubicBezTo>
                  <a:cubicBezTo>
                    <a:pt x="25" y="171"/>
                    <a:pt x="25" y="294"/>
                    <a:pt x="25" y="416"/>
                  </a:cubicBezTo>
                  <a:cubicBezTo>
                    <a:pt x="17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ubicBezTo>
                    <a:pt x="12" y="0"/>
                    <a:pt x="23" y="0"/>
                    <a:pt x="34" y="0"/>
                  </a:cubicBezTo>
                  <a:cubicBezTo>
                    <a:pt x="35" y="0"/>
                    <a:pt x="37" y="3"/>
                    <a:pt x="38" y="4"/>
                  </a:cubicBezTo>
                  <a:cubicBezTo>
                    <a:pt x="50" y="38"/>
                    <a:pt x="62" y="73"/>
                    <a:pt x="74" y="107"/>
                  </a:cubicBezTo>
                  <a:cubicBezTo>
                    <a:pt x="102" y="186"/>
                    <a:pt x="130" y="264"/>
                    <a:pt x="158" y="343"/>
                  </a:cubicBezTo>
                  <a:cubicBezTo>
                    <a:pt x="158" y="344"/>
                    <a:pt x="159" y="346"/>
                    <a:pt x="160" y="348"/>
                  </a:cubicBezTo>
                  <a:cubicBezTo>
                    <a:pt x="160" y="348"/>
                    <a:pt x="160" y="348"/>
                    <a:pt x="161" y="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17;p2">
              <a:extLst>
                <a:ext uri="{FF2B5EF4-FFF2-40B4-BE49-F238E27FC236}">
                  <a16:creationId xmlns:a16="http://schemas.microsoft.com/office/drawing/2014/main" id="{DF8E7024-9719-4A53-BCFF-B9B4A23DE24B}"/>
                </a:ext>
              </a:extLst>
            </p:cNvPr>
            <p:cNvSpPr/>
            <p:nvPr/>
          </p:nvSpPr>
          <p:spPr>
            <a:xfrm>
              <a:off x="3403600" y="1762125"/>
              <a:ext cx="692150" cy="1604963"/>
            </a:xfrm>
            <a:custGeom>
              <a:avLst/>
              <a:gdLst/>
              <a:ahLst/>
              <a:cxnLst/>
              <a:rect l="l" t="t" r="r" b="b"/>
              <a:pathLst>
                <a:path w="184" h="425" extrusionOk="0">
                  <a:moveTo>
                    <a:pt x="0" y="212"/>
                  </a:moveTo>
                  <a:cubicBezTo>
                    <a:pt x="0" y="175"/>
                    <a:pt x="0" y="139"/>
                    <a:pt x="0" y="103"/>
                  </a:cubicBezTo>
                  <a:cubicBezTo>
                    <a:pt x="0" y="87"/>
                    <a:pt x="2" y="71"/>
                    <a:pt x="8" y="56"/>
                  </a:cubicBezTo>
                  <a:cubicBezTo>
                    <a:pt x="20" y="22"/>
                    <a:pt x="48" y="2"/>
                    <a:pt x="85" y="1"/>
                  </a:cubicBezTo>
                  <a:cubicBezTo>
                    <a:pt x="103" y="0"/>
                    <a:pt x="120" y="2"/>
                    <a:pt x="136" y="10"/>
                  </a:cubicBezTo>
                  <a:cubicBezTo>
                    <a:pt x="161" y="23"/>
                    <a:pt x="175" y="45"/>
                    <a:pt x="180" y="72"/>
                  </a:cubicBezTo>
                  <a:cubicBezTo>
                    <a:pt x="182" y="84"/>
                    <a:pt x="183" y="96"/>
                    <a:pt x="183" y="107"/>
                  </a:cubicBezTo>
                  <a:cubicBezTo>
                    <a:pt x="184" y="177"/>
                    <a:pt x="183" y="247"/>
                    <a:pt x="183" y="318"/>
                  </a:cubicBezTo>
                  <a:cubicBezTo>
                    <a:pt x="183" y="337"/>
                    <a:pt x="181" y="356"/>
                    <a:pt x="173" y="374"/>
                  </a:cubicBezTo>
                  <a:cubicBezTo>
                    <a:pt x="160" y="405"/>
                    <a:pt x="136" y="420"/>
                    <a:pt x="103" y="424"/>
                  </a:cubicBezTo>
                  <a:cubicBezTo>
                    <a:pt x="85" y="425"/>
                    <a:pt x="68" y="424"/>
                    <a:pt x="51" y="417"/>
                  </a:cubicBezTo>
                  <a:cubicBezTo>
                    <a:pt x="25" y="405"/>
                    <a:pt x="11" y="384"/>
                    <a:pt x="5" y="357"/>
                  </a:cubicBezTo>
                  <a:cubicBezTo>
                    <a:pt x="2" y="345"/>
                    <a:pt x="0" y="332"/>
                    <a:pt x="0" y="319"/>
                  </a:cubicBezTo>
                  <a:cubicBezTo>
                    <a:pt x="0" y="284"/>
                    <a:pt x="0" y="248"/>
                    <a:pt x="0" y="212"/>
                  </a:cubicBezTo>
                  <a:close/>
                  <a:moveTo>
                    <a:pt x="156" y="212"/>
                  </a:moveTo>
                  <a:cubicBezTo>
                    <a:pt x="156" y="177"/>
                    <a:pt x="156" y="141"/>
                    <a:pt x="156" y="106"/>
                  </a:cubicBezTo>
                  <a:cubicBezTo>
                    <a:pt x="156" y="90"/>
                    <a:pt x="154" y="75"/>
                    <a:pt x="147" y="60"/>
                  </a:cubicBezTo>
                  <a:cubicBezTo>
                    <a:pt x="140" y="43"/>
                    <a:pt x="127" y="31"/>
                    <a:pt x="108" y="27"/>
                  </a:cubicBezTo>
                  <a:cubicBezTo>
                    <a:pt x="98" y="25"/>
                    <a:pt x="87" y="25"/>
                    <a:pt x="77" y="27"/>
                  </a:cubicBezTo>
                  <a:cubicBezTo>
                    <a:pt x="60" y="30"/>
                    <a:pt x="47" y="38"/>
                    <a:pt x="39" y="54"/>
                  </a:cubicBezTo>
                  <a:cubicBezTo>
                    <a:pt x="31" y="69"/>
                    <a:pt x="28" y="85"/>
                    <a:pt x="28" y="101"/>
                  </a:cubicBezTo>
                  <a:cubicBezTo>
                    <a:pt x="27" y="175"/>
                    <a:pt x="27" y="249"/>
                    <a:pt x="28" y="324"/>
                  </a:cubicBezTo>
                  <a:cubicBezTo>
                    <a:pt x="28" y="335"/>
                    <a:pt x="30" y="347"/>
                    <a:pt x="33" y="358"/>
                  </a:cubicBezTo>
                  <a:cubicBezTo>
                    <a:pt x="39" y="377"/>
                    <a:pt x="50" y="392"/>
                    <a:pt x="71" y="396"/>
                  </a:cubicBezTo>
                  <a:cubicBezTo>
                    <a:pt x="80" y="398"/>
                    <a:pt x="90" y="399"/>
                    <a:pt x="100" y="398"/>
                  </a:cubicBezTo>
                  <a:cubicBezTo>
                    <a:pt x="121" y="397"/>
                    <a:pt x="136" y="387"/>
                    <a:pt x="146" y="368"/>
                  </a:cubicBezTo>
                  <a:cubicBezTo>
                    <a:pt x="153" y="352"/>
                    <a:pt x="156" y="336"/>
                    <a:pt x="156" y="319"/>
                  </a:cubicBezTo>
                  <a:cubicBezTo>
                    <a:pt x="156" y="283"/>
                    <a:pt x="156" y="248"/>
                    <a:pt x="156" y="2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" name="Google Shape;18;p2">
              <a:extLst>
                <a:ext uri="{FF2B5EF4-FFF2-40B4-BE49-F238E27FC236}">
                  <a16:creationId xmlns:a16="http://schemas.microsoft.com/office/drawing/2014/main" id="{28565F82-7FEF-4952-BC13-EF1B472CC3BE}"/>
                </a:ext>
              </a:extLst>
            </p:cNvPr>
            <p:cNvSpPr/>
            <p:nvPr/>
          </p:nvSpPr>
          <p:spPr>
            <a:xfrm>
              <a:off x="4343400" y="1778000"/>
              <a:ext cx="660400" cy="1570038"/>
            </a:xfrm>
            <a:custGeom>
              <a:avLst/>
              <a:gdLst/>
              <a:ahLst/>
              <a:cxnLst/>
              <a:rect l="l" t="t" r="r" b="b"/>
              <a:pathLst>
                <a:path w="176" h="416" extrusionOk="0">
                  <a:moveTo>
                    <a:pt x="0" y="0"/>
                  </a:moveTo>
                  <a:cubicBezTo>
                    <a:pt x="14" y="0"/>
                    <a:pt x="28" y="0"/>
                    <a:pt x="41" y="0"/>
                  </a:cubicBezTo>
                  <a:cubicBezTo>
                    <a:pt x="61" y="0"/>
                    <a:pt x="80" y="0"/>
                    <a:pt x="100" y="1"/>
                  </a:cubicBezTo>
                  <a:cubicBezTo>
                    <a:pt x="139" y="4"/>
                    <a:pt x="161" y="24"/>
                    <a:pt x="171" y="62"/>
                  </a:cubicBezTo>
                  <a:cubicBezTo>
                    <a:pt x="173" y="73"/>
                    <a:pt x="175" y="85"/>
                    <a:pt x="175" y="97"/>
                  </a:cubicBezTo>
                  <a:cubicBezTo>
                    <a:pt x="176" y="119"/>
                    <a:pt x="176" y="140"/>
                    <a:pt x="175" y="162"/>
                  </a:cubicBezTo>
                  <a:cubicBezTo>
                    <a:pt x="174" y="183"/>
                    <a:pt x="168" y="202"/>
                    <a:pt x="154" y="219"/>
                  </a:cubicBezTo>
                  <a:cubicBezTo>
                    <a:pt x="142" y="233"/>
                    <a:pt x="126" y="240"/>
                    <a:pt x="108" y="243"/>
                  </a:cubicBezTo>
                  <a:cubicBezTo>
                    <a:pt x="92" y="245"/>
                    <a:pt x="76" y="245"/>
                    <a:pt x="60" y="245"/>
                  </a:cubicBezTo>
                  <a:cubicBezTo>
                    <a:pt x="49" y="246"/>
                    <a:pt x="39" y="245"/>
                    <a:pt x="28" y="245"/>
                  </a:cubicBezTo>
                  <a:cubicBezTo>
                    <a:pt x="28" y="302"/>
                    <a:pt x="28" y="359"/>
                    <a:pt x="28" y="416"/>
                  </a:cubicBezTo>
                  <a:cubicBezTo>
                    <a:pt x="18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lose/>
                  <a:moveTo>
                    <a:pt x="28" y="26"/>
                  </a:moveTo>
                  <a:cubicBezTo>
                    <a:pt x="28" y="90"/>
                    <a:pt x="28" y="155"/>
                    <a:pt x="28" y="220"/>
                  </a:cubicBezTo>
                  <a:cubicBezTo>
                    <a:pt x="32" y="220"/>
                    <a:pt x="35" y="220"/>
                    <a:pt x="39" y="220"/>
                  </a:cubicBezTo>
                  <a:cubicBezTo>
                    <a:pt x="58" y="220"/>
                    <a:pt x="77" y="220"/>
                    <a:pt x="96" y="219"/>
                  </a:cubicBezTo>
                  <a:cubicBezTo>
                    <a:pt x="111" y="218"/>
                    <a:pt x="124" y="212"/>
                    <a:pt x="134" y="201"/>
                  </a:cubicBezTo>
                  <a:cubicBezTo>
                    <a:pt x="142" y="190"/>
                    <a:pt x="146" y="177"/>
                    <a:pt x="147" y="164"/>
                  </a:cubicBezTo>
                  <a:cubicBezTo>
                    <a:pt x="148" y="142"/>
                    <a:pt x="148" y="120"/>
                    <a:pt x="148" y="98"/>
                  </a:cubicBezTo>
                  <a:cubicBezTo>
                    <a:pt x="148" y="89"/>
                    <a:pt x="147" y="80"/>
                    <a:pt x="145" y="72"/>
                  </a:cubicBezTo>
                  <a:cubicBezTo>
                    <a:pt x="139" y="41"/>
                    <a:pt x="123" y="27"/>
                    <a:pt x="93" y="26"/>
                  </a:cubicBezTo>
                  <a:cubicBezTo>
                    <a:pt x="72" y="25"/>
                    <a:pt x="51" y="25"/>
                    <a:pt x="30" y="25"/>
                  </a:cubicBezTo>
                  <a:cubicBezTo>
                    <a:pt x="29" y="25"/>
                    <a:pt x="29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" name="Google Shape;19;p2">
              <a:extLst>
                <a:ext uri="{FF2B5EF4-FFF2-40B4-BE49-F238E27FC236}">
                  <a16:creationId xmlns:a16="http://schemas.microsoft.com/office/drawing/2014/main" id="{07C81029-F9F8-444C-B6E9-91666C508081}"/>
                </a:ext>
              </a:extLst>
            </p:cNvPr>
            <p:cNvSpPr/>
            <p:nvPr/>
          </p:nvSpPr>
          <p:spPr>
            <a:xfrm>
              <a:off x="5237163" y="1778000"/>
              <a:ext cx="101600" cy="1570038"/>
            </a:xfrm>
            <a:custGeom>
              <a:avLst/>
              <a:gdLst/>
              <a:ahLst/>
              <a:cxnLst/>
              <a:rect l="l" t="t" r="r" b="b"/>
              <a:pathLst>
                <a:path w="27" h="416" extrusionOk="0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27" y="139"/>
                    <a:pt x="27" y="277"/>
                    <a:pt x="27" y="416"/>
                  </a:cubicBezTo>
                  <a:cubicBezTo>
                    <a:pt x="18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20;p2">
              <a:extLst>
                <a:ext uri="{FF2B5EF4-FFF2-40B4-BE49-F238E27FC236}">
                  <a16:creationId xmlns:a16="http://schemas.microsoft.com/office/drawing/2014/main" id="{995A8B24-D9AB-42B0-9138-5D060C392A6C}"/>
                </a:ext>
              </a:extLst>
            </p:cNvPr>
            <p:cNvSpPr/>
            <p:nvPr/>
          </p:nvSpPr>
          <p:spPr>
            <a:xfrm>
              <a:off x="1266825" y="1928813"/>
              <a:ext cx="1325563" cy="1312863"/>
            </a:xfrm>
            <a:custGeom>
              <a:avLst/>
              <a:gdLst/>
              <a:ahLst/>
              <a:cxnLst/>
              <a:rect l="l" t="t" r="r" b="b"/>
              <a:pathLst>
                <a:path w="353" h="348" extrusionOk="0">
                  <a:moveTo>
                    <a:pt x="200" y="24"/>
                  </a:moveTo>
                  <a:cubicBezTo>
                    <a:pt x="200" y="16"/>
                    <a:pt x="200" y="8"/>
                    <a:pt x="200" y="0"/>
                  </a:cubicBezTo>
                  <a:cubicBezTo>
                    <a:pt x="261" y="5"/>
                    <a:pt x="344" y="62"/>
                    <a:pt x="348" y="164"/>
                  </a:cubicBezTo>
                  <a:cubicBezTo>
                    <a:pt x="353" y="260"/>
                    <a:pt x="278" y="341"/>
                    <a:pt x="181" y="345"/>
                  </a:cubicBezTo>
                  <a:cubicBezTo>
                    <a:pt x="83" y="348"/>
                    <a:pt x="1" y="270"/>
                    <a:pt x="0" y="173"/>
                  </a:cubicBezTo>
                  <a:cubicBezTo>
                    <a:pt x="0" y="71"/>
                    <a:pt x="79" y="7"/>
                    <a:pt x="149" y="0"/>
                  </a:cubicBezTo>
                  <a:cubicBezTo>
                    <a:pt x="149" y="8"/>
                    <a:pt x="149" y="16"/>
                    <a:pt x="149" y="24"/>
                  </a:cubicBezTo>
                  <a:cubicBezTo>
                    <a:pt x="103" y="34"/>
                    <a:pt x="67" y="58"/>
                    <a:pt x="44" y="99"/>
                  </a:cubicBezTo>
                  <a:cubicBezTo>
                    <a:pt x="26" y="130"/>
                    <a:pt x="21" y="164"/>
                    <a:pt x="28" y="200"/>
                  </a:cubicBezTo>
                  <a:cubicBezTo>
                    <a:pt x="43" y="274"/>
                    <a:pt x="107" y="324"/>
                    <a:pt x="182" y="321"/>
                  </a:cubicBezTo>
                  <a:cubicBezTo>
                    <a:pt x="253" y="318"/>
                    <a:pt x="314" y="261"/>
                    <a:pt x="323" y="192"/>
                  </a:cubicBezTo>
                  <a:cubicBezTo>
                    <a:pt x="333" y="109"/>
                    <a:pt x="277" y="38"/>
                    <a:pt x="20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21;p2">
              <a:extLst>
                <a:ext uri="{FF2B5EF4-FFF2-40B4-BE49-F238E27FC236}">
                  <a16:creationId xmlns:a16="http://schemas.microsoft.com/office/drawing/2014/main" id="{FE97E2D9-6549-4E1C-ABA4-BCB2A25EDB3C}"/>
                </a:ext>
              </a:extLst>
            </p:cNvPr>
            <p:cNvSpPr/>
            <p:nvPr/>
          </p:nvSpPr>
          <p:spPr>
            <a:xfrm>
              <a:off x="1882775" y="1789113"/>
              <a:ext cx="79375" cy="1041400"/>
            </a:xfrm>
            <a:custGeom>
              <a:avLst/>
              <a:gdLst/>
              <a:ahLst/>
              <a:cxnLst/>
              <a:rect l="l" t="t" r="r" b="b"/>
              <a:pathLst>
                <a:path w="21" h="276" extrusionOk="0">
                  <a:moveTo>
                    <a:pt x="21" y="276"/>
                  </a:moveTo>
                  <a:cubicBezTo>
                    <a:pt x="14" y="276"/>
                    <a:pt x="7" y="276"/>
                    <a:pt x="0" y="276"/>
                  </a:cubicBezTo>
                  <a:cubicBezTo>
                    <a:pt x="0" y="184"/>
                    <a:pt x="0" y="92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ubicBezTo>
                    <a:pt x="21" y="92"/>
                    <a:pt x="21" y="184"/>
                    <a:pt x="21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739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76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6EC1-BEFB-F05C-6DCF-9FA407BC5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0652C-CC5D-2362-91EF-0EEC4F73E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9DA63-233F-4065-BEAC-364700C6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B34-6D7B-4E8C-BE0C-57CEA27E5C89}" type="datetime1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0442E-D573-41C2-AF0B-046E4028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99B3E-87DB-10AE-B925-09BCB96C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Un hombre en frente de una bicicleta&#10;&#10;Descripción generada automáticamente">
            <a:extLst>
              <a:ext uri="{FF2B5EF4-FFF2-40B4-BE49-F238E27FC236}">
                <a16:creationId xmlns:a16="http://schemas.microsoft.com/office/drawing/2014/main" id="{80E3A3A9-253C-E0C6-2171-EF8577F0A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107"/>
            <a:ext cx="12192000" cy="81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739235-6688-5C3B-127B-78C674AF5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8126" y="6305658"/>
            <a:ext cx="973057" cy="4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30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D360-693F-3953-13AF-C9C9256E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DAF1-0527-3A3B-D1B9-1D16F780D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A17A9-1276-593C-1A4D-B307D016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45E5B-9A6E-D684-258C-ED3C72AE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1D8A7-8A05-2353-BCCD-9A6AC770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1798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411ED-5561-263B-438C-CAC2FE65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848DF4-FF2F-19FC-DDC1-FC09641C1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6E88D-2140-B5F8-93DE-E46DCD55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F91C24-941E-A30F-D893-B5A3BE12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650331-CD62-A9BC-9DE7-077A11E7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670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26878-380C-60FB-A3DD-76F4A710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7FD12-D9B6-23A6-BF10-AFDA1E76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BAAAA-50A1-4010-74AE-1F3F453E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  <p:pic>
        <p:nvPicPr>
          <p:cNvPr id="12" name="Imagen 11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8F7ADB-3EB7-6868-77F0-D9EC42D2C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44FC133-7D8C-FED3-F7C9-5BB8572C70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1697" y="6012739"/>
            <a:ext cx="955236" cy="7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2711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A709-1486-AC29-99CD-42A646AD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112B-9E68-D4AD-4F17-E5EFD2C7C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6C041-630B-18F7-38DA-72C567E23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1D1FA-D9C9-325F-0386-3962FB67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595C4-D174-0A65-6736-90BEAB1F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97EF4-83AD-8F2C-C92A-665C40AD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57806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3C19-CD63-2F9C-AB6B-353BCE7A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77495-152B-D40E-5E6C-D85585863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B4AC6-3EA0-FDCA-F225-D511D5245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3BD87-39F6-1B5A-4481-EAA1C9BD4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654BF-FDF8-8A33-FF40-5F83EBC87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72D5B1-BC47-D0DE-20B4-8C52E3FE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6CC4A-1D49-44B0-9DE1-57C158BC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B6851-E835-AA69-3E77-340D74A6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39036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7228-A123-CC23-B9AF-10928A74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AED64-40A2-3508-E72F-ABCD26C5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4E4BF-49BF-FEC0-717C-F68CC023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EA26A-0089-6BF7-AA69-8A027B09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69924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7EFE5-A78E-89BC-1BF4-A6E666CA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C5AE9-3AD8-5BD9-D0CD-CD12BFB3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1E343-0265-8FCB-C503-080726DD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64131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8FB2-43C6-F1A1-67CD-3A9EB5D0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783B-490B-0C51-CA6B-18E58431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17E91-F009-5E58-C16E-DCDEF90B9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212D9-1E9A-946F-B7A7-4373C964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2D4B3-BAA7-1438-1333-0C09CF00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D6E4F-CF2A-3870-4723-0819E00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60878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D34D-3DCF-57A1-EA41-73268A92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327E7-BEC4-1E95-B5B0-14F8E84ED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56EC5-01EB-745B-2912-6E2DA9C75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A6B17-ACFE-3B4B-7BA8-9234A6F1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FF2A3-E138-FF17-3ED2-7719A9F8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CF7AD-B4CB-AF69-FE1C-241B5D27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3193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532A-E6ED-F861-535E-01286016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1AD3B-560B-546D-7E25-FA328498A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83472-6A8A-6726-0564-47205056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CC6D6-B3D9-9E96-A10A-22D9F1BE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CBFD-96B5-EDFA-43A9-28CBE76A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79444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29BB7-2A1B-1D4D-5079-C1E16DA89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CAB13-9366-B20E-6E6B-0F8C4FFDF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0FE99-AFDF-6949-6748-51AB8A44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CED06-765C-7E19-182B-D397FD96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1DC3-45D7-2B2E-81F3-ADBCA644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745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a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2632827A-05F3-1F19-8E60-B4EB25564E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4945" y="905954"/>
            <a:ext cx="8785600" cy="27651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s-ES" sz="1800" noProof="0">
                <a:solidFill>
                  <a:srgbClr val="4B4B4B"/>
                </a:solidFill>
                <a:latin typeface="Nunito Sans Light" pitchFamily="2" charset="77"/>
                <a:ea typeface="+mj-ea"/>
                <a:cs typeface="Calibri Light" panose="020F0302020204030204" pitchFamily="34" charset="0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es-ES" noProof="0"/>
              <a:t>Posibilidad de título de dos líneas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0AC8D7-A1CC-8848-8EB6-54C5E398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0273" y="6482223"/>
            <a:ext cx="2743200" cy="365125"/>
          </a:xfrm>
        </p:spPr>
        <p:txBody>
          <a:bodyPr/>
          <a:lstStyle/>
          <a:p>
            <a:fld id="{2548F156-1D15-F24F-938E-EF067136DE27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30A21BE-D4FE-5242-CDF6-E4F20E363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945" y="355745"/>
            <a:ext cx="11751829" cy="88063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s-ES" sz="3600" b="1" dirty="0">
                <a:solidFill>
                  <a:srgbClr val="4B4B4B"/>
                </a:solidFill>
                <a:latin typeface="Nunito Sans ExtraBold" pitchFamily="2" charset="77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s-ES"/>
              <a:t>Haga clic para modificar el estilo de título del patrón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1F19C8A-4236-6402-C826-9EED28AE9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70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latin typeface="Nunito Sans Light" pitchFamily="2" charset="0"/>
              </a:defRPr>
            </a:lvl1pPr>
            <a:lvl2pPr marL="457200" indent="0">
              <a:buNone/>
              <a:defRPr sz="1800">
                <a:latin typeface="Nunito Sans Light" pitchFamily="2" charset="0"/>
              </a:defRPr>
            </a:lvl2pPr>
            <a:lvl3pPr marL="914400" indent="0">
              <a:buNone/>
              <a:defRPr sz="1600">
                <a:latin typeface="Nunito Sans Light" pitchFamily="2" charset="0"/>
              </a:defRPr>
            </a:lvl3pPr>
            <a:lvl4pPr marL="1371600" indent="0">
              <a:buNone/>
              <a:defRPr sz="1400">
                <a:latin typeface="Nunito Sans Light" pitchFamily="2" charset="0"/>
              </a:defRPr>
            </a:lvl4pPr>
            <a:lvl5pPr marL="1828800" indent="0">
              <a:buNone/>
              <a:defRPr sz="1400">
                <a:latin typeface="Nunito Sans Light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0B66EB-34E1-3982-3ECB-96F9E39D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1045" y="5969050"/>
            <a:ext cx="1394394" cy="7843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1E0873B-26C3-CE05-9CBA-AE7F558AD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6425" y="6138713"/>
            <a:ext cx="785448" cy="5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C4550-9EED-4BF2-EE6F-A3854E16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8A3125-E298-CB91-78E2-E44BBD69E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CACA08-C0BE-6B78-1272-3C7CA8F3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7AFECB-E2B3-0A7A-10E9-81049DD2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42980-CC92-9740-3F1B-B65148D0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7DBA96-1F2E-404B-6EB2-3BA7F5F6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36635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ores aplic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4958E8-EDEC-4CBF-95A2-B892284A0E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6037F8-D845-4620-A2A6-F45AB0C3DAD8}" type="datetime1">
              <a:rPr lang="es-ES" smtClean="0"/>
              <a:t>03/10/2023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F306AD-949D-4823-8226-C71CE804F3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A6AC58-99FC-40D1-8A10-4777F7BB7286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0E345454-A361-4F24-8939-208704E12B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1224000"/>
            <a:ext cx="11379600" cy="5232400"/>
          </a:xfrm>
        </p:spPr>
        <p:txBody>
          <a:bodyPr/>
          <a:lstStyle/>
          <a:p>
            <a:pPr lvl="0"/>
            <a:r>
              <a:rPr lang="es-ES" noProof="0"/>
              <a:t>Editar formato de texto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0DDBE4CB-9438-425F-A031-90A52E1B0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672960"/>
            <a:ext cx="8785600" cy="276519"/>
          </a:xfrm>
        </p:spPr>
        <p:txBody>
          <a:bodyPr anchor="ctr"/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r>
              <a:rPr lang="es-ES" noProof="0"/>
              <a:t>Posibilidad de título de dos líneas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F38A250-5403-4F71-B2E6-4BD64E281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1" y="401600"/>
            <a:ext cx="8785600" cy="276519"/>
          </a:xfrm>
        </p:spPr>
        <p:txBody>
          <a:bodyPr/>
          <a:lstStyle>
            <a:lvl1pPr>
              <a:defRPr>
                <a:latin typeface="Nunito Sans ExtraBold" panose="00000900000000000000" pitchFamily="2" charset="0"/>
              </a:defRPr>
            </a:lvl1pPr>
          </a:lstStyle>
          <a:p>
            <a:r>
              <a:rPr lang="es-ES"/>
              <a:t>Colores aplicables (MS Office Estándar)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23762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rgbClr val="DE002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185951" y="6445125"/>
            <a:ext cx="7317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2" name="Google Shape;834;p53">
            <a:extLst>
              <a:ext uri="{FF2B5EF4-FFF2-40B4-BE49-F238E27FC236}">
                <a16:creationId xmlns:a16="http://schemas.microsoft.com/office/drawing/2014/main" id="{5864DF23-CD5B-E8DC-163E-8D262F6B1A7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982691" y="4506394"/>
            <a:ext cx="4729018" cy="5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None/>
              <a:defRPr sz="1800">
                <a:solidFill>
                  <a:schemeClr val="bg1"/>
                </a:solidFill>
                <a:latin typeface="Nunito Sans Light" pitchFamily="2" charset="0"/>
                <a:ea typeface="Lato Light"/>
                <a:cs typeface="Lato Light"/>
                <a:sym typeface="Lato Light"/>
              </a:defRPr>
            </a:lvl1pPr>
            <a:lvl2pPr marL="1219170" lvl="1" indent="-3894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Char char="○"/>
              <a:defRPr sz="1333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754" lvl="2" indent="-3894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Char char="■"/>
              <a:defRPr sz="1333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438339" lvl="3" indent="-3894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Char char="●"/>
              <a:defRPr sz="1333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047924" lvl="4" indent="-3894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Char char="○"/>
              <a:defRPr sz="1333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3657509" lvl="5" indent="-3894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Char char="■"/>
              <a:defRPr sz="1333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4267093" lvl="6" indent="-3894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Char char="●"/>
              <a:defRPr sz="1333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4876678" lvl="7" indent="-3894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Char char="○"/>
              <a:defRPr sz="1333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5486263" lvl="8" indent="-3894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Char char="■"/>
              <a:defRPr sz="1333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r>
              <a:rPr lang="es-ES" err="1"/>
              <a:t>Title</a:t>
            </a:r>
            <a:endParaRPr/>
          </a:p>
        </p:txBody>
      </p:sp>
      <p:pic>
        <p:nvPicPr>
          <p:cNvPr id="6" name="Imagen 5" descr="Flor de color rojo&#10;&#10;Descripción generada automáticamente con confianza media">
            <a:extLst>
              <a:ext uri="{FF2B5EF4-FFF2-40B4-BE49-F238E27FC236}">
                <a16:creationId xmlns:a16="http://schemas.microsoft.com/office/drawing/2014/main" id="{1BE33A9E-675F-C4B9-8914-B15B88090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50"/>
          <a:stretch/>
        </p:blipFill>
        <p:spPr>
          <a:xfrm rot="5400000">
            <a:off x="1086431" y="-1193096"/>
            <a:ext cx="6957390" cy="91302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596201-16A8-8A56-5F66-7B91D6426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5463" y="5318032"/>
            <a:ext cx="2614524" cy="14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20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78367" y="501652"/>
            <a:ext cx="11235267" cy="682715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GB" sz="2800">
                <a:solidFill>
                  <a:srgbClr val="FF7000"/>
                </a:solidFill>
                <a:uFillTx/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 defTabSz="1219170">
              <a:lnSpc>
                <a:spcPct val="100000"/>
              </a:lnSpc>
            </a:pPr>
            <a:r>
              <a:rPr lang="es-ES">
                <a:uFillTx/>
              </a:rPr>
              <a:t>HAGA CLIC PARA MODIFICAR EL ESTILO DE TÍTULO DEL PATRÓN</a:t>
            </a:r>
            <a:endParaRPr lang="en-GB">
              <a:uFillTx/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78367" y="1357878"/>
            <a:ext cx="11235267" cy="374413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s-ES" sz="1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lang="es-ES" sz="1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lang="es-ES" sz="1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lang="en-GB" sz="1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marL="0" lvl="0" indent="0" defTabSz="1219170">
              <a:spcBef>
                <a:spcPts val="1333"/>
              </a:spcBef>
              <a:buNone/>
            </a:pPr>
            <a:r>
              <a:rPr lang="es-ES">
                <a:uFillTx/>
              </a:rPr>
              <a:t>Haga clic para modificar los estilos de texto del patrón</a:t>
            </a:r>
          </a:p>
          <a:p>
            <a:pPr marL="0" lvl="1" indent="0" defTabSz="1219170">
              <a:spcBef>
                <a:spcPts val="1333"/>
              </a:spcBef>
              <a:buNone/>
            </a:pPr>
            <a:r>
              <a:rPr lang="es-ES">
                <a:uFillTx/>
              </a:rPr>
              <a:t>Segundo nivel</a:t>
            </a:r>
          </a:p>
          <a:p>
            <a:pPr marL="0" lvl="2" indent="0" defTabSz="1219170">
              <a:spcBef>
                <a:spcPts val="1333"/>
              </a:spcBef>
              <a:buNone/>
            </a:pPr>
            <a:r>
              <a:rPr lang="es-ES">
                <a:uFillTx/>
              </a:rPr>
              <a:t>Tercer nivel</a:t>
            </a:r>
          </a:p>
          <a:p>
            <a:pPr marL="0" lvl="3" indent="0" defTabSz="1219170">
              <a:spcBef>
                <a:spcPts val="1333"/>
              </a:spcBef>
              <a:buNone/>
            </a:pPr>
            <a:r>
              <a:rPr lang="es-ES">
                <a:uFillTx/>
              </a:rPr>
              <a:t>Cuarto nivel</a:t>
            </a:r>
          </a:p>
          <a:p>
            <a:pPr marL="0" lvl="4" indent="0" defTabSz="1219170">
              <a:spcBef>
                <a:spcPts val="1333"/>
              </a:spcBef>
              <a:buNone/>
            </a:pPr>
            <a:r>
              <a:rPr lang="es-ES">
                <a:uFillTx/>
              </a:rPr>
              <a:t>Quinto nivel</a:t>
            </a:r>
            <a:endParaRPr lang="en-GB">
              <a:uFillTx/>
            </a:endParaRP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0F35B519-3529-300F-EBF9-97AD99E0F5E7}"/>
              </a:ext>
            </a:extLst>
          </p:cNvPr>
          <p:cNvSpPr txBox="1">
            <a:spLocks/>
          </p:cNvSpPr>
          <p:nvPr/>
        </p:nvSpPr>
        <p:spPr>
          <a:xfrm>
            <a:off x="11115887" y="6235121"/>
            <a:ext cx="597747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9E49DB2E-B51E-4ED0-AB62-BC51F17C4CF3}" type="slidenum">
              <a:rPr lang="en-GB" sz="1100" smtClean="0">
                <a:solidFill>
                  <a:prstClr val="black">
                    <a:tint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pPr algn="ctr"/>
              <a:t>‹Nº›</a:t>
            </a:fld>
            <a:endParaRPr lang="en-GB" sz="1100">
              <a:solidFill>
                <a:prstClr val="black">
                  <a:tint val="75000"/>
                </a:prst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4" name="Conector recto 9">
            <a:extLst>
              <a:ext uri="{FF2B5EF4-FFF2-40B4-BE49-F238E27FC236}">
                <a16:creationId xmlns:a16="http://schemas.microsoft.com/office/drawing/2014/main" id="{12CC951F-ABAD-C37C-ED5F-546FBAA2A005}"/>
              </a:ext>
            </a:extLst>
          </p:cNvPr>
          <p:cNvCxnSpPr/>
          <p:nvPr/>
        </p:nvCxnSpPr>
        <p:spPr>
          <a:xfrm>
            <a:off x="11147253" y="6235121"/>
            <a:ext cx="0" cy="366183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pic>
        <p:nvPicPr>
          <p:cNvPr id="5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8776F07-38B0-1C40-B98A-5716F1539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2" y="6207084"/>
            <a:ext cx="1377371" cy="471575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B4D912-F853-BF4F-D5F9-1A05DD2CC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6" y="5978423"/>
            <a:ext cx="1748958" cy="879577"/>
          </a:xfrm>
          <a:prstGeom prst="rect">
            <a:avLst/>
          </a:prstGeom>
        </p:spPr>
      </p:pic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D41356C-6C4E-8A1B-027C-436D2F28E2D2}"/>
              </a:ext>
            </a:extLst>
          </p:cNvPr>
          <p:cNvSpPr txBox="1">
            <a:spLocks/>
          </p:cNvSpPr>
          <p:nvPr userDrawn="1"/>
        </p:nvSpPr>
        <p:spPr>
          <a:xfrm>
            <a:off x="11115887" y="6235121"/>
            <a:ext cx="597747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9E49DB2E-B51E-4ED0-AB62-BC51F17C4CF3}" type="slidenum">
              <a:rPr lang="en-GB" sz="1100" smtClean="0">
                <a:solidFill>
                  <a:prstClr val="black">
                    <a:tint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pPr algn="ctr"/>
              <a:t>‹Nº›</a:t>
            </a:fld>
            <a:endParaRPr lang="en-GB" sz="1100">
              <a:solidFill>
                <a:prstClr val="black">
                  <a:tint val="75000"/>
                </a:prst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8" name="Conector recto 9">
            <a:extLst>
              <a:ext uri="{FF2B5EF4-FFF2-40B4-BE49-F238E27FC236}">
                <a16:creationId xmlns:a16="http://schemas.microsoft.com/office/drawing/2014/main" id="{E0C8B7EC-B230-9F00-42E7-55DE44DAB284}"/>
              </a:ext>
            </a:extLst>
          </p:cNvPr>
          <p:cNvCxnSpPr/>
          <p:nvPr userDrawn="1"/>
        </p:nvCxnSpPr>
        <p:spPr>
          <a:xfrm>
            <a:off x="11147253" y="6235121"/>
            <a:ext cx="0" cy="366183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pic>
        <p:nvPicPr>
          <p:cNvPr id="9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37E518-E30A-0D12-89E3-29373266B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6" y="5978423"/>
            <a:ext cx="1748958" cy="8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83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s-ES">
                <a:uFillTx/>
              </a:rPr>
              <a:t>Haga clic en el icono para agregar una imagen</a:t>
            </a:r>
            <a:endParaRPr lang="en-GB">
              <a:uFillTx/>
            </a:endParaRPr>
          </a:p>
        </p:txBody>
      </p:sp>
      <p:sp>
        <p:nvSpPr>
          <p:cNvPr id="9" name="Rectángulo 8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uFillTx/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57023" y="2650067"/>
            <a:ext cx="9477955" cy="1557867"/>
          </a:xfrm>
        </p:spPr>
        <p:txBody>
          <a:bodyPr>
            <a:noAutofit/>
          </a:bodyPr>
          <a:lstStyle>
            <a:lvl1pPr algn="ctr">
              <a:defRPr sz="5333">
                <a:solidFill>
                  <a:schemeClr val="bg1"/>
                </a:solidFill>
                <a:uFillTx/>
                <a:latin typeface="+mj-lt"/>
              </a:defRPr>
            </a:lvl1pPr>
            <a:lvl2pPr>
              <a:defRPr sz="5333">
                <a:uFillTx/>
                <a:latin typeface="+mj-lt"/>
              </a:defRPr>
            </a:lvl2pPr>
            <a:lvl3pPr>
              <a:defRPr sz="5333">
                <a:uFillTx/>
                <a:latin typeface="+mj-lt"/>
              </a:defRPr>
            </a:lvl3pPr>
            <a:lvl4pPr>
              <a:defRPr sz="5333">
                <a:uFillTx/>
                <a:latin typeface="+mj-lt"/>
              </a:defRPr>
            </a:lvl4pPr>
            <a:lvl5pPr>
              <a:defRPr sz="5333">
                <a:uFillTx/>
                <a:latin typeface="+mj-lt"/>
              </a:defRPr>
            </a:lvl5pPr>
          </a:lstStyle>
          <a:p>
            <a:pPr lvl="0"/>
            <a:r>
              <a:rPr lang="es-ES">
                <a:uFillTx/>
              </a:rPr>
              <a:t>EDITAR LOS ESTILOS DE TEXTO DEL PATRÓN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F45C957-D3C8-A225-C0E7-A935704E503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027743"/>
          </a:xfrm>
          <a:prstGeom prst="rect">
            <a:avLst/>
          </a:prstGeom>
          <a:solidFill>
            <a:srgbClr val="262626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uFillTx/>
            </a:endParaRP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6B428D17-4243-3BDD-387C-84C8AEE26CB1}"/>
              </a:ext>
            </a:extLst>
          </p:cNvPr>
          <p:cNvSpPr txBox="1">
            <a:spLocks/>
          </p:cNvSpPr>
          <p:nvPr userDrawn="1"/>
        </p:nvSpPr>
        <p:spPr>
          <a:xfrm>
            <a:off x="11115887" y="6235121"/>
            <a:ext cx="597747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9E49DB2E-B51E-4ED0-AB62-BC51F17C4CF3}" type="slidenum">
              <a:rPr lang="en-GB" sz="1100" smtClean="0">
                <a:solidFill>
                  <a:prstClr val="black">
                    <a:tint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pPr algn="ctr"/>
              <a:t>‹Nº›</a:t>
            </a:fld>
            <a:endParaRPr lang="en-GB" sz="1100">
              <a:solidFill>
                <a:prstClr val="black">
                  <a:tint val="75000"/>
                </a:prst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4" name="Conector recto 9">
            <a:extLst>
              <a:ext uri="{FF2B5EF4-FFF2-40B4-BE49-F238E27FC236}">
                <a16:creationId xmlns:a16="http://schemas.microsoft.com/office/drawing/2014/main" id="{0EABC0AE-C293-0458-1A66-B08881FD8D4B}"/>
              </a:ext>
            </a:extLst>
          </p:cNvPr>
          <p:cNvCxnSpPr/>
          <p:nvPr userDrawn="1"/>
        </p:nvCxnSpPr>
        <p:spPr>
          <a:xfrm>
            <a:off x="11147253" y="6235121"/>
            <a:ext cx="0" cy="366183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pic>
        <p:nvPicPr>
          <p:cNvPr id="5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4FBDCBE-25DF-7DC4-20DB-6CFBA8D24B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2" y="6207084"/>
            <a:ext cx="1377371" cy="471575"/>
          </a:xfrm>
          <a:prstGeom prst="rect">
            <a:avLst/>
          </a:prstGeom>
        </p:spPr>
      </p:pic>
      <p:pic>
        <p:nvPicPr>
          <p:cNvPr id="6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E4DBC8-7F4C-9087-71E8-722457345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6" y="5978423"/>
            <a:ext cx="1748958" cy="8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6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">
  <p:cSld name="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44489" y="195451"/>
            <a:ext cx="11503025" cy="495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200" dirty="0">
                <a:solidFill>
                  <a:srgbClr val="3F4A52"/>
                </a:solidFill>
                <a:latin typeface="Oswald Light" panose="02000303000000000000" pitchFamily="2" charset="0"/>
                <a:ea typeface="Arial"/>
                <a:cs typeface="Calibri"/>
                <a:sym typeface="Arial"/>
              </a:defRPr>
            </a:lvl1pPr>
          </a:lstStyle>
          <a:p>
            <a:pPr lvl="0">
              <a:lnSpc>
                <a:spcPct val="100000"/>
              </a:lnSpc>
              <a:buClr>
                <a:srgbClr val="000000"/>
              </a:buClr>
              <a:buSzPct val="158333"/>
              <a:buFont typeface="Arial"/>
            </a:pPr>
            <a:r>
              <a:rPr lang="es-ES"/>
              <a:t>Haga clic para modificar el estilo de título del patrón</a:t>
            </a:r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344487" y="188914"/>
            <a:ext cx="0" cy="50183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4"/>
          <p:cNvSpPr txBox="1"/>
          <p:nvPr/>
        </p:nvSpPr>
        <p:spPr>
          <a:xfrm>
            <a:off x="11400892" y="6382004"/>
            <a:ext cx="467259" cy="28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8" name="Google Shape;28;p4"/>
          <p:cNvCxnSpPr/>
          <p:nvPr/>
        </p:nvCxnSpPr>
        <p:spPr>
          <a:xfrm>
            <a:off x="11430000" y="6382004"/>
            <a:ext cx="0" cy="28752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" name="Google Shape;29;p4" descr="Resultado de imagen de opinno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30401" y="6427451"/>
            <a:ext cx="722903" cy="196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329481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36471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ncipal">
  <p:cSld name="1_Princip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1;p10">
            <a:extLst>
              <a:ext uri="{FF2B5EF4-FFF2-40B4-BE49-F238E27FC236}">
                <a16:creationId xmlns:a16="http://schemas.microsoft.com/office/drawing/2014/main" id="{A28864C2-409C-44DB-A26A-4E27F9EE7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367" y="501652"/>
            <a:ext cx="112352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45700" rIns="54000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Oswald Regular"/>
              <a:buNone/>
              <a:defRPr sz="2999">
                <a:solidFill>
                  <a:schemeClr val="accent1"/>
                </a:solidFill>
                <a:latin typeface="Oswald Regular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Google Shape;42;p10">
            <a:extLst>
              <a:ext uri="{FF2B5EF4-FFF2-40B4-BE49-F238E27FC236}">
                <a16:creationId xmlns:a16="http://schemas.microsoft.com/office/drawing/2014/main" id="{9AC2D93E-3A32-41FE-AD2E-38E5DDF47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8367" y="2310379"/>
            <a:ext cx="112352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71" lvl="0" indent="-30473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500">
                <a:solidFill>
                  <a:srgbClr val="262626"/>
                </a:solidFill>
                <a:latin typeface="Lato Light" panose="020F0302020204030203" pitchFamily="34" charset="0"/>
              </a:defRPr>
            </a:lvl1pPr>
            <a:lvl2pPr marL="1218940" lvl="1" indent="-30473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2400">
                <a:solidFill>
                  <a:srgbClr val="262626"/>
                </a:solidFill>
              </a:defRPr>
            </a:lvl2pPr>
            <a:lvl3pPr marL="1828412" lvl="2" indent="-30473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2400">
                <a:solidFill>
                  <a:srgbClr val="262626"/>
                </a:solidFill>
              </a:defRPr>
            </a:lvl3pPr>
            <a:lvl4pPr marL="2437882" lvl="3" indent="-30473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2400">
                <a:solidFill>
                  <a:srgbClr val="262626"/>
                </a:solidFill>
              </a:defRPr>
            </a:lvl4pPr>
            <a:lvl5pPr marL="3047352" lvl="4" indent="-30473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2400">
                <a:solidFill>
                  <a:srgbClr val="262626"/>
                </a:solidFill>
              </a:defRPr>
            </a:lvl5pPr>
            <a:lvl6pPr marL="3656823" lvl="5" indent="-45710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293" lvl="6" indent="-45710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765" lvl="7" indent="-45710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234" lvl="8" indent="-45710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Google Shape;243;p55">
            <a:extLst>
              <a:ext uri="{FF2B5EF4-FFF2-40B4-BE49-F238E27FC236}">
                <a16:creationId xmlns:a16="http://schemas.microsoft.com/office/drawing/2014/main" id="{AD987EB2-C70E-491A-BD84-22E045D7771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78368" y="1184453"/>
            <a:ext cx="11157947" cy="231151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>
            <a:lvl1pPr marL="228549" marR="0" lvl="0" indent="-114274" algn="l" rtl="0">
              <a:lnSpc>
                <a:spcPct val="100000"/>
              </a:lnSpc>
              <a:spcBef>
                <a:spcPts val="451"/>
              </a:spcBef>
              <a:spcAft>
                <a:spcPts val="0"/>
              </a:spcAft>
              <a:buClr>
                <a:srgbClr val="929292"/>
              </a:buClr>
              <a:buSzPts val="4300"/>
              <a:buFont typeface="Arial"/>
              <a:buNone/>
              <a:defRPr sz="2000" b="0" i="0" u="none" strike="noStrike" cap="none">
                <a:solidFill>
                  <a:srgbClr val="929292"/>
                </a:solidFill>
                <a:latin typeface="Oswald Regular" panose="00000500000000000000" pitchFamily="2" charset="0"/>
                <a:ea typeface="Oswald Regular" panose="00000500000000000000" pitchFamily="2" charset="0"/>
                <a:cs typeface="Oswald Regular" panose="00000500000000000000" pitchFamily="2" charset="0"/>
                <a:sym typeface="Roboto Condensed"/>
              </a:defRPr>
            </a:lvl1pPr>
            <a:lvl2pPr marL="457098" marR="0" lvl="1" indent="-11427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685646" marR="0" lvl="2" indent="-114274" algn="l" rtl="0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914194" marR="0" lvl="3" indent="-114274" algn="l" rtl="0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1142742" marR="0" lvl="4" indent="-114274" algn="l" rtl="0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1371292" marR="0" lvl="5" indent="-114274" algn="l" rtl="0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1599840" marR="0" lvl="6" indent="-114274" algn="l" rtl="0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1828389" marR="0" lvl="7" indent="-114274" algn="l" rtl="0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2056938" marR="0" lvl="8" indent="-114274" algn="l" rtl="0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26778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a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0AC8D7-A1CC-8848-8EB6-54C5E398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0273" y="6482223"/>
            <a:ext cx="2743200" cy="365125"/>
          </a:xfrm>
        </p:spPr>
        <p:txBody>
          <a:bodyPr/>
          <a:lstStyle/>
          <a:p>
            <a:fld id="{2548F156-1D15-F24F-938E-EF067136DE27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30A21BE-D4FE-5242-CDF6-E4F20E363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946" y="355745"/>
            <a:ext cx="11111346" cy="880634"/>
          </a:xfrm>
        </p:spPr>
        <p:txBody>
          <a:bodyPr anchor="t">
            <a:noAutofit/>
          </a:bodyPr>
          <a:lstStyle>
            <a:lvl1pPr algn="l">
              <a:defRPr lang="es-ES" sz="3600" b="1" kern="1200" dirty="0">
                <a:solidFill>
                  <a:srgbClr val="4B4B4B"/>
                </a:solidFill>
                <a:latin typeface="Nunito Sans ExtraBold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783086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09600" y="1268000"/>
            <a:ext cx="50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09600" y="2978867"/>
            <a:ext cx="4903200" cy="12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2284495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D4075-B118-4A69-86D6-36CDE7E2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16" y="710870"/>
            <a:ext cx="10515600" cy="692711"/>
          </a:xfrm>
        </p:spPr>
        <p:txBody>
          <a:bodyPr/>
          <a:lstStyle>
            <a:lvl1pPr>
              <a:defRPr sz="2667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966310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E3D24-92B6-B597-8CC2-33CA642C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763423-2FE6-B215-6DB0-62EA569E9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49C3D1-631F-798B-CEC9-790F9104A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EEA7F1-C9FA-AF0F-EB3A-ED1AA9948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1D2141-A407-5483-9EEF-7A49640AD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CE3902-0F98-D662-69FE-D6C1DCFE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1E579E-D0F6-A5EC-DFB0-C3549C99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885CB1-1CFE-DC17-5901-3CBC8D91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634466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D4075-B118-4A69-86D6-36CDE7E2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67" y="840069"/>
            <a:ext cx="10515600" cy="692711"/>
          </a:xfrm>
        </p:spPr>
        <p:txBody>
          <a:bodyPr/>
          <a:lstStyle>
            <a:lvl1pPr>
              <a:defRPr sz="2667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7FA5CAD-A3A9-4CE0-86E0-2C4B78E7E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211" y="1732335"/>
            <a:ext cx="10515600" cy="4953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28594" lvl="0" indent="-228594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379351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ncipal">
  <p:cSld name="1_Principal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5"/>
          <p:cNvSpPr txBox="1">
            <a:spLocks noGrp="1"/>
          </p:cNvSpPr>
          <p:nvPr>
            <p:ph type="title"/>
          </p:nvPr>
        </p:nvSpPr>
        <p:spPr>
          <a:xfrm>
            <a:off x="478367" y="501652"/>
            <a:ext cx="112352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Oswald Regular"/>
              <a:buNone/>
              <a:defRPr sz="2667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1" name="Google Shape;311;p65"/>
          <p:cNvSpPr txBox="1">
            <a:spLocks noGrp="1"/>
          </p:cNvSpPr>
          <p:nvPr>
            <p:ph type="body" idx="1"/>
          </p:nvPr>
        </p:nvSpPr>
        <p:spPr>
          <a:xfrm>
            <a:off x="478367" y="1357877"/>
            <a:ext cx="112352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2400">
                <a:solidFill>
                  <a:srgbClr val="26262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2400">
                <a:solidFill>
                  <a:srgbClr val="262626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2400">
                <a:solidFill>
                  <a:srgbClr val="262626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2400">
                <a:solidFill>
                  <a:srgbClr val="262626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2400">
                <a:solidFill>
                  <a:srgbClr val="262626"/>
                </a:solidFill>
              </a:defRPr>
            </a:lvl5pPr>
            <a:lvl6pPr marL="3657509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56014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609600" y="675253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title" idx="2" hasCustomPrompt="1"/>
          </p:nvPr>
        </p:nvSpPr>
        <p:spPr>
          <a:xfrm>
            <a:off x="738948" y="3882433"/>
            <a:ext cx="2438800" cy="6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2pPr>
            <a:lvl3pPr lvl="2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3pPr>
            <a:lvl4pPr lvl="3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4pPr>
            <a:lvl5pPr lvl="4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5pPr>
            <a:lvl6pPr lvl="5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6pPr>
            <a:lvl7pPr lvl="6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7pPr>
            <a:lvl8pPr lvl="7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8pPr>
            <a:lvl9pPr lvl="8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9pPr>
          </a:lstStyle>
          <a:p>
            <a:r>
              <a:t>xx%</a:t>
            </a:r>
          </a:p>
        </p:txBody>
      </p:sp>
      <p:sp>
        <p:nvSpPr>
          <p:cNvPr id="201" name="Google Shape;201;p34"/>
          <p:cNvSpPr txBox="1">
            <a:spLocks noGrp="1"/>
          </p:cNvSpPr>
          <p:nvPr>
            <p:ph type="title" idx="3"/>
          </p:nvPr>
        </p:nvSpPr>
        <p:spPr>
          <a:xfrm>
            <a:off x="617433" y="3439933"/>
            <a:ext cx="26820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subTitle" idx="1"/>
          </p:nvPr>
        </p:nvSpPr>
        <p:spPr>
          <a:xfrm>
            <a:off x="738948" y="4486788"/>
            <a:ext cx="2438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title" idx="4" hasCustomPrompt="1"/>
          </p:nvPr>
        </p:nvSpPr>
        <p:spPr>
          <a:xfrm>
            <a:off x="3500019" y="3895967"/>
            <a:ext cx="2438800" cy="6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2pPr>
            <a:lvl3pPr lvl="2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3pPr>
            <a:lvl4pPr lvl="3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4pPr>
            <a:lvl5pPr lvl="4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5pPr>
            <a:lvl6pPr lvl="5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6pPr>
            <a:lvl7pPr lvl="6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7pPr>
            <a:lvl8pPr lvl="7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8pPr>
            <a:lvl9pPr lvl="8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9pPr>
          </a:lstStyle>
          <a:p>
            <a:r>
              <a:t>xx%</a:t>
            </a:r>
          </a:p>
        </p:txBody>
      </p:sp>
      <p:sp>
        <p:nvSpPr>
          <p:cNvPr id="204" name="Google Shape;204;p34"/>
          <p:cNvSpPr txBox="1">
            <a:spLocks noGrp="1"/>
          </p:cNvSpPr>
          <p:nvPr>
            <p:ph type="title" idx="5"/>
          </p:nvPr>
        </p:nvSpPr>
        <p:spPr>
          <a:xfrm>
            <a:off x="3500033" y="3439933"/>
            <a:ext cx="2438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subTitle" idx="6"/>
          </p:nvPr>
        </p:nvSpPr>
        <p:spPr>
          <a:xfrm>
            <a:off x="3500019" y="4486804"/>
            <a:ext cx="2438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title" idx="7" hasCustomPrompt="1"/>
          </p:nvPr>
        </p:nvSpPr>
        <p:spPr>
          <a:xfrm>
            <a:off x="6212793" y="3895949"/>
            <a:ext cx="2438800" cy="6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2pPr>
            <a:lvl3pPr lvl="2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3pPr>
            <a:lvl4pPr lvl="3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4pPr>
            <a:lvl5pPr lvl="4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5pPr>
            <a:lvl6pPr lvl="5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6pPr>
            <a:lvl7pPr lvl="6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7pPr>
            <a:lvl8pPr lvl="7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8pPr>
            <a:lvl9pPr lvl="8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9pPr>
          </a:lstStyle>
          <a:p>
            <a:r>
              <a:t>xx%</a:t>
            </a:r>
          </a:p>
        </p:txBody>
      </p:sp>
      <p:sp>
        <p:nvSpPr>
          <p:cNvPr id="207" name="Google Shape;207;p34"/>
          <p:cNvSpPr txBox="1">
            <a:spLocks noGrp="1"/>
          </p:cNvSpPr>
          <p:nvPr>
            <p:ph type="title" idx="8"/>
          </p:nvPr>
        </p:nvSpPr>
        <p:spPr>
          <a:xfrm>
            <a:off x="5965967" y="3439933"/>
            <a:ext cx="28592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subTitle" idx="9"/>
          </p:nvPr>
        </p:nvSpPr>
        <p:spPr>
          <a:xfrm>
            <a:off x="6212793" y="4486788"/>
            <a:ext cx="2438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title" idx="13" hasCustomPrompt="1"/>
          </p:nvPr>
        </p:nvSpPr>
        <p:spPr>
          <a:xfrm>
            <a:off x="9034227" y="3892584"/>
            <a:ext cx="2438800" cy="6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2pPr>
            <a:lvl3pPr lvl="2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3pPr>
            <a:lvl4pPr lvl="3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4pPr>
            <a:lvl5pPr lvl="4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5pPr>
            <a:lvl6pPr lvl="5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6pPr>
            <a:lvl7pPr lvl="6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7pPr>
            <a:lvl8pPr lvl="7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8pPr>
            <a:lvl9pPr lvl="8" rtl="0"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9pPr>
          </a:lstStyle>
          <a:p>
            <a:r>
              <a:t>xx%</a:t>
            </a:r>
          </a:p>
        </p:txBody>
      </p:sp>
      <p:sp>
        <p:nvSpPr>
          <p:cNvPr id="210" name="Google Shape;210;p34"/>
          <p:cNvSpPr txBox="1">
            <a:spLocks noGrp="1"/>
          </p:cNvSpPr>
          <p:nvPr>
            <p:ph type="title" idx="14"/>
          </p:nvPr>
        </p:nvSpPr>
        <p:spPr>
          <a:xfrm>
            <a:off x="9034227" y="3423041"/>
            <a:ext cx="2438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subTitle" idx="15"/>
          </p:nvPr>
        </p:nvSpPr>
        <p:spPr>
          <a:xfrm>
            <a:off x="9034227" y="4483421"/>
            <a:ext cx="2438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369261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1">
  <p:cSld name="Título y objetos 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3453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1514333" y="2794103"/>
            <a:ext cx="2986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1514333" y="3289496"/>
            <a:ext cx="2986800" cy="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2"/>
          </p:nvPr>
        </p:nvSpPr>
        <p:spPr>
          <a:xfrm>
            <a:off x="1514333" y="4857771"/>
            <a:ext cx="2986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3"/>
          </p:nvPr>
        </p:nvSpPr>
        <p:spPr>
          <a:xfrm>
            <a:off x="1514333" y="5348853"/>
            <a:ext cx="29868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4"/>
          </p:nvPr>
        </p:nvSpPr>
        <p:spPr>
          <a:xfrm>
            <a:off x="4588705" y="2780469"/>
            <a:ext cx="2986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5"/>
          </p:nvPr>
        </p:nvSpPr>
        <p:spPr>
          <a:xfrm>
            <a:off x="4588703" y="3289496"/>
            <a:ext cx="29868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 idx="6"/>
          </p:nvPr>
        </p:nvSpPr>
        <p:spPr>
          <a:xfrm>
            <a:off x="4588703" y="4857771"/>
            <a:ext cx="2986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7"/>
          </p:nvPr>
        </p:nvSpPr>
        <p:spPr>
          <a:xfrm>
            <a:off x="4588703" y="5348853"/>
            <a:ext cx="29868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 idx="8"/>
          </p:nvPr>
        </p:nvSpPr>
        <p:spPr>
          <a:xfrm>
            <a:off x="7690872" y="2792147"/>
            <a:ext cx="2986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9"/>
          </p:nvPr>
        </p:nvSpPr>
        <p:spPr>
          <a:xfrm>
            <a:off x="7690869" y="3287232"/>
            <a:ext cx="2986800" cy="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13"/>
          </p:nvPr>
        </p:nvSpPr>
        <p:spPr>
          <a:xfrm>
            <a:off x="7690869" y="4855824"/>
            <a:ext cx="2986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4"/>
          </p:nvPr>
        </p:nvSpPr>
        <p:spPr>
          <a:xfrm>
            <a:off x="7690869" y="5338831"/>
            <a:ext cx="29868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15"/>
          </p:nvPr>
        </p:nvSpPr>
        <p:spPr>
          <a:xfrm>
            <a:off x="609600" y="593367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" name="Google Shape;13;p3">
            <a:extLst>
              <a:ext uri="{FF2B5EF4-FFF2-40B4-BE49-F238E27FC236}">
                <a16:creationId xmlns:a16="http://schemas.microsoft.com/office/drawing/2014/main" id="{080E61F1-6FC9-4D24-9CAC-591F3F1B03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latin typeface="Montserrat" panose="020B0604020202020204" charset="0"/>
                <a:cs typeface="Montserrat" panose="020B060402020202020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8764777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exto 1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FAAE534-C174-4BF3-BBA6-8A6350C8DC1E}"/>
              </a:ext>
            </a:extLst>
          </p:cNvPr>
          <p:cNvSpPr/>
          <p:nvPr/>
        </p:nvSpPr>
        <p:spPr>
          <a:xfrm>
            <a:off x="0" y="0"/>
            <a:ext cx="140261" cy="6858000"/>
          </a:xfrm>
          <a:prstGeom prst="rect">
            <a:avLst/>
          </a:prstGeom>
          <a:solidFill>
            <a:srgbClr val="FF8C05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EFB7E1-10DE-4CD5-9C12-0522CDD3A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385" y="-204340"/>
            <a:ext cx="1274619" cy="121773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1783195-5478-4053-6312-78C92E02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21" y="336138"/>
            <a:ext cx="8230832" cy="507831"/>
          </a:xfrm>
        </p:spPr>
        <p:txBody>
          <a:bodyPr/>
          <a:lstStyle>
            <a:lvl1pPr>
              <a:defRPr sz="2400" b="1">
                <a:solidFill>
                  <a:srgbClr val="323232"/>
                </a:solidFill>
                <a:latin typeface="Repsol"/>
              </a:defRPr>
            </a:lvl1pPr>
          </a:lstStyle>
          <a:p>
            <a:r>
              <a:rPr lang="es-ES"/>
              <a:t>Titulo</a:t>
            </a:r>
            <a:endParaRPr lang="en-US">
              <a:solidFill>
                <a:srgbClr val="EE7300"/>
              </a:solidFill>
            </a:endParaRP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C9964525-D614-632E-4921-36ED480039C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67422" y="825554"/>
            <a:ext cx="9050964" cy="384721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9494"/>
                </a:solidFill>
                <a:latin typeface="Repsol" panose="02000506030000020004"/>
              </a:defRPr>
            </a:lvl1pPr>
          </a:lstStyle>
          <a:p>
            <a:r>
              <a:rPr lang="es-ES" sz="1800" b="1">
                <a:latin typeface="Repsol" panose="02000506030000020004"/>
              </a:rPr>
              <a:t>Segunda línea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orient="horz" pos="52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CF050E1F-FBEE-36FB-3C4C-16CAFA3EE60B}"/>
              </a:ext>
            </a:extLst>
          </p:cNvPr>
          <p:cNvSpPr txBox="1">
            <a:spLocks/>
          </p:cNvSpPr>
          <p:nvPr userDrawn="1"/>
        </p:nvSpPr>
        <p:spPr>
          <a:xfrm>
            <a:off x="11115887" y="6235121"/>
            <a:ext cx="597747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9E49DB2E-B51E-4ED0-AB62-BC51F17C4CF3}" type="slidenum">
              <a:rPr lang="en-GB" sz="1100" smtClean="0">
                <a:solidFill>
                  <a:prstClr val="black">
                    <a:tint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pPr algn="ctr"/>
              <a:t>‹Nº›</a:t>
            </a:fld>
            <a:endParaRPr lang="en-GB" sz="1100">
              <a:solidFill>
                <a:prstClr val="black">
                  <a:tint val="75000"/>
                </a:prst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1B364B81-9BFE-4867-C618-C81EBA7B61C6}"/>
              </a:ext>
            </a:extLst>
          </p:cNvPr>
          <p:cNvCxnSpPr/>
          <p:nvPr userDrawn="1"/>
        </p:nvCxnSpPr>
        <p:spPr>
          <a:xfrm>
            <a:off x="11147253" y="6235121"/>
            <a:ext cx="0" cy="366183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pic>
        <p:nvPicPr>
          <p:cNvPr id="4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F0849B-17A4-B9C5-D4F8-B8A90BDC0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2" y="6207084"/>
            <a:ext cx="1377371" cy="471575"/>
          </a:xfrm>
          <a:prstGeom prst="rect">
            <a:avLst/>
          </a:prstGeom>
        </p:spPr>
      </p:pic>
      <p:pic>
        <p:nvPicPr>
          <p:cNvPr id="5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6F2F42-5AED-BAF7-9461-FDD22FB073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6" y="5978423"/>
            <a:ext cx="1748958" cy="8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791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131867" y="1030800"/>
            <a:ext cx="5184000" cy="16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6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l"/>
            <a:fld id="{00000000-1234-1234-1234-123412341234}" type="slidenum">
              <a:rPr lang="es" smtClean="0"/>
              <a:pPr algn="l"/>
              <a:t>‹Nº›</a:t>
            </a:fld>
            <a:endParaRPr lang="es"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56796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8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6131867" y="3957605"/>
            <a:ext cx="38944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6370933" y="3707500"/>
            <a:ext cx="9016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592485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o 1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196316" y="336138"/>
            <a:ext cx="8230832" cy="466281"/>
          </a:xfrm>
          <a:noFill/>
        </p:spPr>
        <p:txBody>
          <a:bodyPr wrap="square" anchor="t">
            <a:spAutoFit/>
          </a:bodyPr>
          <a:lstStyle>
            <a:lvl1pPr algn="l">
              <a:defRPr lang="es-ES" sz="2700" b="1" kern="1200" spc="-73" dirty="0">
                <a:ln w="3175">
                  <a:noFill/>
                </a:ln>
                <a:solidFill>
                  <a:schemeClr val="tx2">
                    <a:lumMod val="50000"/>
                  </a:schemeClr>
                </a:solidFill>
                <a:latin typeface="Repsol" panose="02000506030000020004" pitchFamily="2" charset="0"/>
                <a:ea typeface="+mn-ea"/>
                <a:cs typeface="Arial" pitchFamily="34" charset="0"/>
              </a:defRPr>
            </a:lvl1pPr>
          </a:lstStyle>
          <a:p>
            <a:r>
              <a:rPr lang="es-ES"/>
              <a:t>TÍTULO DE LA DIAPOSITIVA</a:t>
            </a:r>
          </a:p>
        </p:txBody>
      </p:sp>
      <p:sp>
        <p:nvSpPr>
          <p:cNvPr id="18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467422" y="825553"/>
            <a:ext cx="9050964" cy="355482"/>
          </a:xfrm>
        </p:spPr>
        <p:txBody>
          <a:bodyPr wrap="square">
            <a:spAutoFit/>
          </a:bodyPr>
          <a:lstStyle>
            <a:lvl1pPr marL="0" indent="0" algn="l" defTabSz="609643" rtl="0" eaLnBrk="1" latinLnBrk="0" hangingPunct="1">
              <a:buNone/>
              <a:defRPr lang="es-ES" sz="1900" b="1" kern="1200" dirty="0">
                <a:ln w="3175">
                  <a:noFill/>
                </a:ln>
                <a:solidFill>
                  <a:schemeClr val="accent6"/>
                </a:solidFill>
                <a:latin typeface="Repsol" panose="02000506030000020004" pitchFamily="2" charset="0"/>
                <a:ea typeface="+mn-ea"/>
                <a:cs typeface="Arial" pitchFamily="34" charset="0"/>
              </a:defRPr>
            </a:lvl1pPr>
            <a:lvl2pPr marL="30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Segunda línea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FAAE534-C174-4BF3-BBA6-8A6350C8DC1E}"/>
              </a:ext>
            </a:extLst>
          </p:cNvPr>
          <p:cNvSpPr/>
          <p:nvPr/>
        </p:nvSpPr>
        <p:spPr>
          <a:xfrm>
            <a:off x="0" y="0"/>
            <a:ext cx="140261" cy="6858000"/>
          </a:xfrm>
          <a:prstGeom prst="rect">
            <a:avLst/>
          </a:prstGeom>
          <a:solidFill>
            <a:srgbClr val="FF8C05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4080523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0122"/>
            <a:ext cx="8375651" cy="394980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1085369"/>
            <a:ext cx="10811932" cy="27699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47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8B26D-07E5-5BA3-1A65-0622CC81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22C1B3-0758-958F-6FA4-C6A55A1C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AEA19B-03DD-7F72-4B54-19408FEB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A8AE69-71C0-2CA3-1854-D9A751D9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790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.2. Título +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116" y="1441767"/>
            <a:ext cx="11187935" cy="6430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Oswald Light" panose="02000303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27381" y="515445"/>
            <a:ext cx="0" cy="81110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2783" y="488951"/>
            <a:ext cx="11150268" cy="8640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73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</a:t>
            </a:r>
            <a:endParaRPr lang="es-E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05729" y="6430987"/>
            <a:ext cx="5349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890E4-901E-4B2B-BA54-9D08D363744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79070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">
  <p:cSld name="1_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093DDB-1D8F-E6C8-31D1-346A39274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11084"/>
            <a:ext cx="1465701" cy="2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3300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im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29BAFA-E0B9-5717-0993-42A91BDE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1045" y="5969050"/>
            <a:ext cx="1394394" cy="7843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6835E3C-17D1-27B8-BC28-AE3CB5AB16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6425" y="6138713"/>
            <a:ext cx="785448" cy="5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425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8147" y="1960997"/>
            <a:ext cx="4876800" cy="68271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  <a:uFillTx/>
                <a:latin typeface="+mn-lt"/>
                <a:cs typeface="Poppins SemiBold" panose="00000700000000000000" pitchFamily="2" charset="0"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776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" userDrawn="1">
  <p:cSld name="HORIZONT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4">
            <a:extLst>
              <a:ext uri="{FF2B5EF4-FFF2-40B4-BE49-F238E27FC236}">
                <a16:creationId xmlns:a16="http://schemas.microsoft.com/office/drawing/2014/main" id="{EEFC78BE-D60A-6B70-C6BE-CA724FB39D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05749" y="151176"/>
            <a:ext cx="9933161" cy="58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9400" tIns="204700" rIns="409400" bIns="204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113">
                <a:solidFill>
                  <a:schemeClr val="accent3"/>
                </a:solidFill>
                <a:latin typeface="Poppins Black" panose="00000A00000000000000" pitchFamily="2" charset="0"/>
                <a:cs typeface="Poppins Black" panose="00000A00000000000000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74">
          <p15:clr>
            <a:srgbClr val="FBAE40"/>
          </p15:clr>
        </p15:guide>
        <p15:guide id="2" pos="1347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7"/>
            <a:ext cx="8375651" cy="276999"/>
          </a:xfrm>
        </p:spPr>
        <p:txBody>
          <a:bodyPr rIns="0">
            <a:noAutofit/>
          </a:bodyPr>
          <a:lstStyle>
            <a:lvl1pPr>
              <a:defRPr sz="1800">
                <a:latin typeface="Lato" panose="020F0502020204030203" pitchFamily="34" charset="0"/>
              </a:defRPr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8" name="Google Shape;1034;p50">
            <a:extLst>
              <a:ext uri="{FF2B5EF4-FFF2-40B4-BE49-F238E27FC236}">
                <a16:creationId xmlns:a16="http://schemas.microsoft.com/office/drawing/2014/main" id="{E4D047E2-C0B3-4A68-8E8F-AA10066324B1}"/>
              </a:ext>
            </a:extLst>
          </p:cNvPr>
          <p:cNvSpPr txBox="1">
            <a:spLocks/>
          </p:cNvSpPr>
          <p:nvPr userDrawn="1"/>
        </p:nvSpPr>
        <p:spPr>
          <a:xfrm>
            <a:off x="11745517" y="6378000"/>
            <a:ext cx="446483" cy="4800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" sz="933" smtClean="0">
                <a:solidFill>
                  <a:srgbClr val="68B1F4"/>
                </a:solidFill>
                <a:latin typeface="+mj-lt"/>
              </a:rPr>
              <a:pPr/>
              <a:t>‹Nº›</a:t>
            </a:fld>
            <a:endParaRPr lang="es" sz="933">
              <a:solidFill>
                <a:srgbClr val="68B1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121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o 1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196316" y="336138"/>
            <a:ext cx="8230832" cy="466281"/>
          </a:xfrm>
          <a:noFill/>
        </p:spPr>
        <p:txBody>
          <a:bodyPr wrap="square" anchor="t">
            <a:spAutoFit/>
          </a:bodyPr>
          <a:lstStyle>
            <a:lvl1pPr algn="l">
              <a:defRPr lang="es-ES" sz="2700" b="1" kern="1200" spc="-73" dirty="0">
                <a:ln w="3175">
                  <a:noFill/>
                </a:ln>
                <a:solidFill>
                  <a:schemeClr val="tx2">
                    <a:lumMod val="50000"/>
                  </a:schemeClr>
                </a:solidFill>
                <a:latin typeface="Repsol" panose="02000506030000020004" pitchFamily="2" charset="0"/>
                <a:ea typeface="+mn-ea"/>
                <a:cs typeface="Arial" pitchFamily="34" charset="0"/>
              </a:defRPr>
            </a:lvl1pPr>
          </a:lstStyle>
          <a:p>
            <a:r>
              <a:rPr lang="es-ES"/>
              <a:t>TÍTULO DE LA DIAPOSITIVA</a:t>
            </a:r>
          </a:p>
        </p:txBody>
      </p:sp>
      <p:sp>
        <p:nvSpPr>
          <p:cNvPr id="18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467422" y="825553"/>
            <a:ext cx="9050964" cy="355482"/>
          </a:xfrm>
        </p:spPr>
        <p:txBody>
          <a:bodyPr wrap="square">
            <a:spAutoFit/>
          </a:bodyPr>
          <a:lstStyle>
            <a:lvl1pPr marL="0" indent="0" algn="l" defTabSz="609643" rtl="0" eaLnBrk="1" latinLnBrk="0" hangingPunct="1">
              <a:buNone/>
              <a:defRPr lang="es-ES" sz="1900" b="1" kern="1200" dirty="0">
                <a:ln w="3175">
                  <a:noFill/>
                </a:ln>
                <a:solidFill>
                  <a:schemeClr val="accent6"/>
                </a:solidFill>
                <a:latin typeface="Repsol" panose="02000506030000020004" pitchFamily="2" charset="0"/>
                <a:ea typeface="+mn-ea"/>
                <a:cs typeface="Arial" pitchFamily="34" charset="0"/>
              </a:defRPr>
            </a:lvl1pPr>
            <a:lvl2pPr marL="30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Segunda línea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FAAE534-C174-4BF3-BBA6-8A6350C8DC1E}"/>
              </a:ext>
            </a:extLst>
          </p:cNvPr>
          <p:cNvSpPr/>
          <p:nvPr userDrawn="1"/>
        </p:nvSpPr>
        <p:spPr>
          <a:xfrm>
            <a:off x="0" y="0"/>
            <a:ext cx="140261" cy="6858000"/>
          </a:xfrm>
          <a:prstGeom prst="rect">
            <a:avLst/>
          </a:prstGeom>
          <a:solidFill>
            <a:srgbClr val="FF8C05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405925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o 1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FAAE534-C174-4BF3-BBA6-8A6350C8DC1E}"/>
              </a:ext>
            </a:extLst>
          </p:cNvPr>
          <p:cNvSpPr/>
          <p:nvPr userDrawn="1"/>
        </p:nvSpPr>
        <p:spPr>
          <a:xfrm>
            <a:off x="0" y="0"/>
            <a:ext cx="140261" cy="6858000"/>
          </a:xfrm>
          <a:prstGeom prst="rect">
            <a:avLst/>
          </a:prstGeom>
          <a:solidFill>
            <a:srgbClr val="FF8C05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783195-5478-4053-6312-78C92E02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21" y="336138"/>
            <a:ext cx="8230832" cy="507831"/>
          </a:xfrm>
        </p:spPr>
        <p:txBody>
          <a:bodyPr/>
          <a:lstStyle>
            <a:lvl1pPr>
              <a:defRPr sz="2400" b="1">
                <a:solidFill>
                  <a:srgbClr val="323232"/>
                </a:solidFill>
                <a:latin typeface="Repsol"/>
              </a:defRPr>
            </a:lvl1pPr>
          </a:lstStyle>
          <a:p>
            <a:r>
              <a:rPr lang="es-ES"/>
              <a:t>Titulo</a:t>
            </a:r>
            <a:endParaRPr lang="en-US">
              <a:solidFill>
                <a:srgbClr val="EE7300"/>
              </a:solidFill>
            </a:endParaRP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C9964525-D614-632E-4921-36ED480039C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67422" y="825554"/>
            <a:ext cx="9050964" cy="384721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9494"/>
                </a:solidFill>
                <a:latin typeface="Repsol" panose="02000506030000020004"/>
              </a:defRPr>
            </a:lvl1pPr>
          </a:lstStyle>
          <a:p>
            <a:r>
              <a:rPr lang="es-ES" sz="1800" b="1">
                <a:latin typeface="Repsol" panose="02000506030000020004"/>
              </a:rPr>
              <a:t>Segunda línea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96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orient="horz" pos="52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8C4F4F-E8C7-888E-8DB8-D718E84F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EABB41-BE1E-0D15-E519-BEFD31A1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345BB3-750A-C87F-067B-21014684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266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225D2-FF32-48E6-B116-A8D4F2BA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FF0FB9-972E-5207-AC30-BD2B3614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8EE0A8-B9B9-0622-5044-819CB7F92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57076E-9205-38C0-4154-3609C2C4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9B3AC2-1487-6531-A7D9-C1FA03F7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FB25D7-7E8F-AA5F-93D6-F7AEB1CD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2321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7A4EA-6BAB-F617-66E9-7AF61F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00E661-49CC-8FE4-0407-DC57A39D7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6F074C-5A89-D6AB-2693-D8F154DE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D44AAF-0635-9DFD-3BA0-C3131BBA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5D5DA3-7F38-19AF-2617-BC557963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429C9B-D9CC-1A17-9B02-F9AE3476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6531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10A4E2-9AFB-DAD2-956F-4F73E6CC8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9D01C1-19C6-4D38-F19B-A18977A9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A6BE13-00D2-5927-B8A9-C98989A3A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55EE-51C2-47A5-89A8-9040572CAB8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2131AB-E9D7-116B-A95E-BAE0A05F7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C7798C-B714-0C13-8FDC-7A477D3D2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5105-94D9-4249-AFBB-889D5F8977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54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03" r:id="rId1"/>
    <p:sldLayoutId id="2147495204" r:id="rId2"/>
    <p:sldLayoutId id="2147495205" r:id="rId3"/>
    <p:sldLayoutId id="2147495206" r:id="rId4"/>
    <p:sldLayoutId id="2147495207" r:id="rId5"/>
    <p:sldLayoutId id="2147495208" r:id="rId6"/>
    <p:sldLayoutId id="2147495209" r:id="rId7"/>
    <p:sldLayoutId id="2147495210" r:id="rId8"/>
    <p:sldLayoutId id="2147495211" r:id="rId9"/>
    <p:sldLayoutId id="2147495212" r:id="rId10"/>
    <p:sldLayoutId id="2147495213" r:id="rId11"/>
    <p:sldLayoutId id="2147495276" r:id="rId12"/>
    <p:sldLayoutId id="2147495277" r:id="rId13"/>
    <p:sldLayoutId id="2147495279" r:id="rId14"/>
    <p:sldLayoutId id="214749528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670122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2055704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403225" y="688977"/>
            <a:ext cx="196851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400" noProof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69925464-F04F-4160-9F5C-C508395BEC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76" y="238043"/>
            <a:ext cx="1275664" cy="274376"/>
          </a:xfrm>
          <a:prstGeom prst="rect">
            <a:avLst/>
          </a:prstGeom>
        </p:spPr>
      </p:pic>
      <p:grpSp>
        <p:nvGrpSpPr>
          <p:cNvPr id="14" name="Google Shape;12;p2">
            <a:extLst>
              <a:ext uri="{FF2B5EF4-FFF2-40B4-BE49-F238E27FC236}">
                <a16:creationId xmlns:a16="http://schemas.microsoft.com/office/drawing/2014/main" id="{18313858-6773-4B5D-B010-77847C23FD7A}"/>
              </a:ext>
            </a:extLst>
          </p:cNvPr>
          <p:cNvGrpSpPr/>
          <p:nvPr userDrawn="1"/>
        </p:nvGrpSpPr>
        <p:grpSpPr>
          <a:xfrm>
            <a:off x="11140545" y="6480773"/>
            <a:ext cx="878195" cy="220360"/>
            <a:chOff x="952500" y="1581150"/>
            <a:chExt cx="7232651" cy="1978025"/>
          </a:xfrm>
        </p:grpSpPr>
        <p:sp>
          <p:nvSpPr>
            <p:cNvPr id="15" name="Google Shape;13;p2">
              <a:extLst>
                <a:ext uri="{FF2B5EF4-FFF2-40B4-BE49-F238E27FC236}">
                  <a16:creationId xmlns:a16="http://schemas.microsoft.com/office/drawing/2014/main" id="{249B8347-DA1E-427A-A395-29EC1966143E}"/>
                </a:ext>
              </a:extLst>
            </p:cNvPr>
            <p:cNvSpPr/>
            <p:nvPr/>
          </p:nvSpPr>
          <p:spPr>
            <a:xfrm>
              <a:off x="952500" y="1581150"/>
              <a:ext cx="2012951" cy="1978025"/>
            </a:xfrm>
            <a:custGeom>
              <a:avLst/>
              <a:gdLst/>
              <a:ahLst/>
              <a:cxnLst/>
              <a:rect l="l" t="t" r="r" b="b"/>
              <a:pathLst>
                <a:path w="536" h="524" extrusionOk="0">
                  <a:moveTo>
                    <a:pt x="279" y="0"/>
                  </a:moveTo>
                  <a:cubicBezTo>
                    <a:pt x="288" y="2"/>
                    <a:pt x="297" y="3"/>
                    <a:pt x="306" y="4"/>
                  </a:cubicBezTo>
                  <a:cubicBezTo>
                    <a:pt x="411" y="21"/>
                    <a:pt x="500" y="106"/>
                    <a:pt x="519" y="210"/>
                  </a:cubicBezTo>
                  <a:cubicBezTo>
                    <a:pt x="536" y="303"/>
                    <a:pt x="511" y="383"/>
                    <a:pt x="444" y="450"/>
                  </a:cubicBezTo>
                  <a:cubicBezTo>
                    <a:pt x="400" y="494"/>
                    <a:pt x="347" y="518"/>
                    <a:pt x="285" y="524"/>
                  </a:cubicBezTo>
                  <a:cubicBezTo>
                    <a:pt x="284" y="524"/>
                    <a:pt x="283" y="524"/>
                    <a:pt x="282" y="524"/>
                  </a:cubicBezTo>
                  <a:cubicBezTo>
                    <a:pt x="268" y="524"/>
                    <a:pt x="254" y="524"/>
                    <a:pt x="241" y="524"/>
                  </a:cubicBezTo>
                  <a:cubicBezTo>
                    <a:pt x="233" y="523"/>
                    <a:pt x="224" y="522"/>
                    <a:pt x="216" y="521"/>
                  </a:cubicBezTo>
                  <a:cubicBezTo>
                    <a:pt x="109" y="502"/>
                    <a:pt x="23" y="416"/>
                    <a:pt x="4" y="306"/>
                  </a:cubicBezTo>
                  <a:cubicBezTo>
                    <a:pt x="2" y="297"/>
                    <a:pt x="1" y="288"/>
                    <a:pt x="0" y="279"/>
                  </a:cubicBezTo>
                  <a:cubicBezTo>
                    <a:pt x="0" y="186"/>
                    <a:pt x="0" y="93"/>
                    <a:pt x="0" y="0"/>
                  </a:cubicBezTo>
                  <a:cubicBezTo>
                    <a:pt x="93" y="0"/>
                    <a:pt x="186" y="0"/>
                    <a:pt x="279" y="0"/>
                  </a:cubicBezTo>
                  <a:close/>
                  <a:moveTo>
                    <a:pt x="22" y="22"/>
                  </a:moveTo>
                  <a:cubicBezTo>
                    <a:pt x="22" y="25"/>
                    <a:pt x="22" y="26"/>
                    <a:pt x="22" y="28"/>
                  </a:cubicBezTo>
                  <a:cubicBezTo>
                    <a:pt x="22" y="104"/>
                    <a:pt x="22" y="181"/>
                    <a:pt x="22" y="257"/>
                  </a:cubicBezTo>
                  <a:cubicBezTo>
                    <a:pt x="22" y="268"/>
                    <a:pt x="23" y="279"/>
                    <a:pt x="24" y="290"/>
                  </a:cubicBezTo>
                  <a:cubicBezTo>
                    <a:pt x="32" y="350"/>
                    <a:pt x="58" y="402"/>
                    <a:pt x="105" y="443"/>
                  </a:cubicBezTo>
                  <a:cubicBezTo>
                    <a:pt x="160" y="491"/>
                    <a:pt x="226" y="510"/>
                    <a:pt x="299" y="499"/>
                  </a:cubicBezTo>
                  <a:cubicBezTo>
                    <a:pt x="353" y="491"/>
                    <a:pt x="399" y="466"/>
                    <a:pt x="436" y="426"/>
                  </a:cubicBezTo>
                  <a:cubicBezTo>
                    <a:pt x="499" y="356"/>
                    <a:pt x="518" y="275"/>
                    <a:pt x="489" y="186"/>
                  </a:cubicBezTo>
                  <a:cubicBezTo>
                    <a:pt x="457" y="88"/>
                    <a:pt x="364" y="23"/>
                    <a:pt x="261" y="23"/>
                  </a:cubicBezTo>
                  <a:cubicBezTo>
                    <a:pt x="183" y="22"/>
                    <a:pt x="105" y="22"/>
                    <a:pt x="28" y="22"/>
                  </a:cubicBezTo>
                  <a:cubicBezTo>
                    <a:pt x="26" y="22"/>
                    <a:pt x="24" y="22"/>
                    <a:pt x="22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" name="Google Shape;14;p2">
              <a:extLst>
                <a:ext uri="{FF2B5EF4-FFF2-40B4-BE49-F238E27FC236}">
                  <a16:creationId xmlns:a16="http://schemas.microsoft.com/office/drawing/2014/main" id="{809E4082-0DCE-4129-87E2-7940F8C90CA8}"/>
                </a:ext>
              </a:extLst>
            </p:cNvPr>
            <p:cNvSpPr/>
            <p:nvPr/>
          </p:nvSpPr>
          <p:spPr>
            <a:xfrm>
              <a:off x="7497763" y="1762125"/>
              <a:ext cx="687388" cy="1604963"/>
            </a:xfrm>
            <a:custGeom>
              <a:avLst/>
              <a:gdLst/>
              <a:ahLst/>
              <a:cxnLst/>
              <a:rect l="l" t="t" r="r" b="b"/>
              <a:pathLst>
                <a:path w="183" h="425" extrusionOk="0">
                  <a:moveTo>
                    <a:pt x="183" y="336"/>
                  </a:moveTo>
                  <a:cubicBezTo>
                    <a:pt x="182" y="345"/>
                    <a:pt x="180" y="354"/>
                    <a:pt x="178" y="363"/>
                  </a:cubicBezTo>
                  <a:cubicBezTo>
                    <a:pt x="167" y="399"/>
                    <a:pt x="138" y="422"/>
                    <a:pt x="101" y="424"/>
                  </a:cubicBezTo>
                  <a:cubicBezTo>
                    <a:pt x="84" y="425"/>
                    <a:pt x="69" y="424"/>
                    <a:pt x="53" y="417"/>
                  </a:cubicBezTo>
                  <a:cubicBezTo>
                    <a:pt x="27" y="406"/>
                    <a:pt x="12" y="385"/>
                    <a:pt x="5" y="358"/>
                  </a:cubicBezTo>
                  <a:cubicBezTo>
                    <a:pt x="2" y="346"/>
                    <a:pt x="1" y="333"/>
                    <a:pt x="1" y="321"/>
                  </a:cubicBezTo>
                  <a:cubicBezTo>
                    <a:pt x="0" y="248"/>
                    <a:pt x="1" y="175"/>
                    <a:pt x="1" y="102"/>
                  </a:cubicBezTo>
                  <a:cubicBezTo>
                    <a:pt x="1" y="89"/>
                    <a:pt x="2" y="75"/>
                    <a:pt x="6" y="62"/>
                  </a:cubicBezTo>
                  <a:cubicBezTo>
                    <a:pt x="18" y="24"/>
                    <a:pt x="45" y="2"/>
                    <a:pt x="85" y="1"/>
                  </a:cubicBezTo>
                  <a:cubicBezTo>
                    <a:pt x="103" y="0"/>
                    <a:pt x="121" y="2"/>
                    <a:pt x="137" y="11"/>
                  </a:cubicBezTo>
                  <a:cubicBezTo>
                    <a:pt x="162" y="24"/>
                    <a:pt x="175" y="46"/>
                    <a:pt x="181" y="73"/>
                  </a:cubicBezTo>
                  <a:cubicBezTo>
                    <a:pt x="182" y="78"/>
                    <a:pt x="183" y="83"/>
                    <a:pt x="183" y="89"/>
                  </a:cubicBezTo>
                  <a:cubicBezTo>
                    <a:pt x="183" y="171"/>
                    <a:pt x="183" y="254"/>
                    <a:pt x="183" y="336"/>
                  </a:cubicBezTo>
                  <a:close/>
                  <a:moveTo>
                    <a:pt x="156" y="213"/>
                  </a:moveTo>
                  <a:cubicBezTo>
                    <a:pt x="156" y="176"/>
                    <a:pt x="156" y="139"/>
                    <a:pt x="156" y="102"/>
                  </a:cubicBezTo>
                  <a:cubicBezTo>
                    <a:pt x="156" y="85"/>
                    <a:pt x="153" y="70"/>
                    <a:pt x="145" y="55"/>
                  </a:cubicBezTo>
                  <a:cubicBezTo>
                    <a:pt x="138" y="41"/>
                    <a:pt x="126" y="32"/>
                    <a:pt x="111" y="28"/>
                  </a:cubicBezTo>
                  <a:cubicBezTo>
                    <a:pt x="100" y="25"/>
                    <a:pt x="88" y="25"/>
                    <a:pt x="77" y="27"/>
                  </a:cubicBezTo>
                  <a:cubicBezTo>
                    <a:pt x="60" y="30"/>
                    <a:pt x="47" y="39"/>
                    <a:pt x="39" y="55"/>
                  </a:cubicBezTo>
                  <a:cubicBezTo>
                    <a:pt x="31" y="71"/>
                    <a:pt x="28" y="87"/>
                    <a:pt x="28" y="105"/>
                  </a:cubicBezTo>
                  <a:cubicBezTo>
                    <a:pt x="28" y="176"/>
                    <a:pt x="28" y="248"/>
                    <a:pt x="28" y="320"/>
                  </a:cubicBezTo>
                  <a:cubicBezTo>
                    <a:pt x="28" y="333"/>
                    <a:pt x="30" y="346"/>
                    <a:pt x="34" y="358"/>
                  </a:cubicBezTo>
                  <a:cubicBezTo>
                    <a:pt x="40" y="377"/>
                    <a:pt x="50" y="392"/>
                    <a:pt x="70" y="396"/>
                  </a:cubicBezTo>
                  <a:cubicBezTo>
                    <a:pt x="80" y="398"/>
                    <a:pt x="91" y="399"/>
                    <a:pt x="101" y="398"/>
                  </a:cubicBezTo>
                  <a:cubicBezTo>
                    <a:pt x="123" y="397"/>
                    <a:pt x="139" y="385"/>
                    <a:pt x="148" y="364"/>
                  </a:cubicBezTo>
                  <a:cubicBezTo>
                    <a:pt x="154" y="351"/>
                    <a:pt x="156" y="337"/>
                    <a:pt x="156" y="323"/>
                  </a:cubicBezTo>
                  <a:cubicBezTo>
                    <a:pt x="156" y="286"/>
                    <a:pt x="156" y="249"/>
                    <a:pt x="156" y="2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" name="Google Shape;15;p2">
              <a:extLst>
                <a:ext uri="{FF2B5EF4-FFF2-40B4-BE49-F238E27FC236}">
                  <a16:creationId xmlns:a16="http://schemas.microsoft.com/office/drawing/2014/main" id="{CA9DC424-00D7-46BB-9BA7-1688AE8C08BF}"/>
                </a:ext>
              </a:extLst>
            </p:cNvPr>
            <p:cNvSpPr/>
            <p:nvPr/>
          </p:nvSpPr>
          <p:spPr>
            <a:xfrm>
              <a:off x="6551613" y="1778000"/>
              <a:ext cx="698500" cy="1573213"/>
            </a:xfrm>
            <a:custGeom>
              <a:avLst/>
              <a:gdLst/>
              <a:ahLst/>
              <a:cxnLst/>
              <a:rect l="l" t="t" r="r" b="b"/>
              <a:pathLst>
                <a:path w="186" h="417" extrusionOk="0">
                  <a:moveTo>
                    <a:pt x="25" y="416"/>
                  </a:moveTo>
                  <a:cubicBezTo>
                    <a:pt x="17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36" y="0"/>
                    <a:pt x="36" y="0"/>
                    <a:pt x="40" y="10"/>
                  </a:cubicBezTo>
                  <a:cubicBezTo>
                    <a:pt x="79" y="121"/>
                    <a:pt x="118" y="232"/>
                    <a:pt x="158" y="343"/>
                  </a:cubicBezTo>
                  <a:cubicBezTo>
                    <a:pt x="159" y="345"/>
                    <a:pt x="159" y="346"/>
                    <a:pt x="161" y="348"/>
                  </a:cubicBezTo>
                  <a:cubicBezTo>
                    <a:pt x="161" y="232"/>
                    <a:pt x="161" y="116"/>
                    <a:pt x="161" y="0"/>
                  </a:cubicBezTo>
                  <a:cubicBezTo>
                    <a:pt x="169" y="0"/>
                    <a:pt x="177" y="0"/>
                    <a:pt x="186" y="0"/>
                  </a:cubicBezTo>
                  <a:cubicBezTo>
                    <a:pt x="186" y="139"/>
                    <a:pt x="186" y="277"/>
                    <a:pt x="186" y="417"/>
                  </a:cubicBezTo>
                  <a:cubicBezTo>
                    <a:pt x="176" y="417"/>
                    <a:pt x="166" y="417"/>
                    <a:pt x="157" y="416"/>
                  </a:cubicBezTo>
                  <a:cubicBezTo>
                    <a:pt x="156" y="416"/>
                    <a:pt x="155" y="414"/>
                    <a:pt x="154" y="413"/>
                  </a:cubicBezTo>
                  <a:cubicBezTo>
                    <a:pt x="145" y="386"/>
                    <a:pt x="136" y="360"/>
                    <a:pt x="126" y="334"/>
                  </a:cubicBezTo>
                  <a:cubicBezTo>
                    <a:pt x="94" y="240"/>
                    <a:pt x="61" y="147"/>
                    <a:pt x="28" y="54"/>
                  </a:cubicBezTo>
                  <a:cubicBezTo>
                    <a:pt x="28" y="52"/>
                    <a:pt x="27" y="51"/>
                    <a:pt x="25" y="49"/>
                  </a:cubicBezTo>
                  <a:cubicBezTo>
                    <a:pt x="25" y="172"/>
                    <a:pt x="25" y="294"/>
                    <a:pt x="25" y="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16;p2">
              <a:extLst>
                <a:ext uri="{FF2B5EF4-FFF2-40B4-BE49-F238E27FC236}">
                  <a16:creationId xmlns:a16="http://schemas.microsoft.com/office/drawing/2014/main" id="{3CD5ACB4-B0B8-4C93-8C26-6FC229C38DFE}"/>
                </a:ext>
              </a:extLst>
            </p:cNvPr>
            <p:cNvSpPr/>
            <p:nvPr/>
          </p:nvSpPr>
          <p:spPr>
            <a:xfrm>
              <a:off x="5597525" y="1778000"/>
              <a:ext cx="698500" cy="1573213"/>
            </a:xfrm>
            <a:custGeom>
              <a:avLst/>
              <a:gdLst/>
              <a:ahLst/>
              <a:cxnLst/>
              <a:rect l="l" t="t" r="r" b="b"/>
              <a:pathLst>
                <a:path w="186" h="417" extrusionOk="0">
                  <a:moveTo>
                    <a:pt x="161" y="348"/>
                  </a:moveTo>
                  <a:cubicBezTo>
                    <a:pt x="161" y="232"/>
                    <a:pt x="161" y="116"/>
                    <a:pt x="161" y="0"/>
                  </a:cubicBezTo>
                  <a:cubicBezTo>
                    <a:pt x="169" y="0"/>
                    <a:pt x="177" y="0"/>
                    <a:pt x="186" y="0"/>
                  </a:cubicBezTo>
                  <a:cubicBezTo>
                    <a:pt x="186" y="139"/>
                    <a:pt x="186" y="278"/>
                    <a:pt x="186" y="417"/>
                  </a:cubicBezTo>
                  <a:cubicBezTo>
                    <a:pt x="176" y="417"/>
                    <a:pt x="167" y="417"/>
                    <a:pt x="158" y="416"/>
                  </a:cubicBezTo>
                  <a:cubicBezTo>
                    <a:pt x="156" y="416"/>
                    <a:pt x="155" y="414"/>
                    <a:pt x="154" y="412"/>
                  </a:cubicBezTo>
                  <a:cubicBezTo>
                    <a:pt x="144" y="384"/>
                    <a:pt x="134" y="355"/>
                    <a:pt x="124" y="326"/>
                  </a:cubicBezTo>
                  <a:cubicBezTo>
                    <a:pt x="92" y="235"/>
                    <a:pt x="59" y="143"/>
                    <a:pt x="27" y="51"/>
                  </a:cubicBezTo>
                  <a:cubicBezTo>
                    <a:pt x="27" y="50"/>
                    <a:pt x="26" y="50"/>
                    <a:pt x="25" y="49"/>
                  </a:cubicBezTo>
                  <a:cubicBezTo>
                    <a:pt x="25" y="171"/>
                    <a:pt x="25" y="294"/>
                    <a:pt x="25" y="416"/>
                  </a:cubicBezTo>
                  <a:cubicBezTo>
                    <a:pt x="17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ubicBezTo>
                    <a:pt x="12" y="0"/>
                    <a:pt x="23" y="0"/>
                    <a:pt x="34" y="0"/>
                  </a:cubicBezTo>
                  <a:cubicBezTo>
                    <a:pt x="35" y="0"/>
                    <a:pt x="37" y="3"/>
                    <a:pt x="38" y="4"/>
                  </a:cubicBezTo>
                  <a:cubicBezTo>
                    <a:pt x="50" y="38"/>
                    <a:pt x="62" y="73"/>
                    <a:pt x="74" y="107"/>
                  </a:cubicBezTo>
                  <a:cubicBezTo>
                    <a:pt x="102" y="186"/>
                    <a:pt x="130" y="264"/>
                    <a:pt x="158" y="343"/>
                  </a:cubicBezTo>
                  <a:cubicBezTo>
                    <a:pt x="158" y="344"/>
                    <a:pt x="159" y="346"/>
                    <a:pt x="160" y="348"/>
                  </a:cubicBezTo>
                  <a:cubicBezTo>
                    <a:pt x="160" y="348"/>
                    <a:pt x="160" y="348"/>
                    <a:pt x="161" y="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66DD077-9DFC-4A57-9622-BED8BBF78DD5}"/>
                </a:ext>
              </a:extLst>
            </p:cNvPr>
            <p:cNvSpPr/>
            <p:nvPr/>
          </p:nvSpPr>
          <p:spPr>
            <a:xfrm>
              <a:off x="3403600" y="1762125"/>
              <a:ext cx="692150" cy="1604963"/>
            </a:xfrm>
            <a:custGeom>
              <a:avLst/>
              <a:gdLst/>
              <a:ahLst/>
              <a:cxnLst/>
              <a:rect l="l" t="t" r="r" b="b"/>
              <a:pathLst>
                <a:path w="184" h="425" extrusionOk="0">
                  <a:moveTo>
                    <a:pt x="0" y="212"/>
                  </a:moveTo>
                  <a:cubicBezTo>
                    <a:pt x="0" y="175"/>
                    <a:pt x="0" y="139"/>
                    <a:pt x="0" y="103"/>
                  </a:cubicBezTo>
                  <a:cubicBezTo>
                    <a:pt x="0" y="87"/>
                    <a:pt x="2" y="71"/>
                    <a:pt x="8" y="56"/>
                  </a:cubicBezTo>
                  <a:cubicBezTo>
                    <a:pt x="20" y="22"/>
                    <a:pt x="48" y="2"/>
                    <a:pt x="85" y="1"/>
                  </a:cubicBezTo>
                  <a:cubicBezTo>
                    <a:pt x="103" y="0"/>
                    <a:pt x="120" y="2"/>
                    <a:pt x="136" y="10"/>
                  </a:cubicBezTo>
                  <a:cubicBezTo>
                    <a:pt x="161" y="23"/>
                    <a:pt x="175" y="45"/>
                    <a:pt x="180" y="72"/>
                  </a:cubicBezTo>
                  <a:cubicBezTo>
                    <a:pt x="182" y="84"/>
                    <a:pt x="183" y="96"/>
                    <a:pt x="183" y="107"/>
                  </a:cubicBezTo>
                  <a:cubicBezTo>
                    <a:pt x="184" y="177"/>
                    <a:pt x="183" y="247"/>
                    <a:pt x="183" y="318"/>
                  </a:cubicBezTo>
                  <a:cubicBezTo>
                    <a:pt x="183" y="337"/>
                    <a:pt x="181" y="356"/>
                    <a:pt x="173" y="374"/>
                  </a:cubicBezTo>
                  <a:cubicBezTo>
                    <a:pt x="160" y="405"/>
                    <a:pt x="136" y="420"/>
                    <a:pt x="103" y="424"/>
                  </a:cubicBezTo>
                  <a:cubicBezTo>
                    <a:pt x="85" y="425"/>
                    <a:pt x="68" y="424"/>
                    <a:pt x="51" y="417"/>
                  </a:cubicBezTo>
                  <a:cubicBezTo>
                    <a:pt x="25" y="405"/>
                    <a:pt x="11" y="384"/>
                    <a:pt x="5" y="357"/>
                  </a:cubicBezTo>
                  <a:cubicBezTo>
                    <a:pt x="2" y="345"/>
                    <a:pt x="0" y="332"/>
                    <a:pt x="0" y="319"/>
                  </a:cubicBezTo>
                  <a:cubicBezTo>
                    <a:pt x="0" y="284"/>
                    <a:pt x="0" y="248"/>
                    <a:pt x="0" y="212"/>
                  </a:cubicBezTo>
                  <a:close/>
                  <a:moveTo>
                    <a:pt x="156" y="212"/>
                  </a:moveTo>
                  <a:cubicBezTo>
                    <a:pt x="156" y="177"/>
                    <a:pt x="156" y="141"/>
                    <a:pt x="156" y="106"/>
                  </a:cubicBezTo>
                  <a:cubicBezTo>
                    <a:pt x="156" y="90"/>
                    <a:pt x="154" y="75"/>
                    <a:pt x="147" y="60"/>
                  </a:cubicBezTo>
                  <a:cubicBezTo>
                    <a:pt x="140" y="43"/>
                    <a:pt x="127" y="31"/>
                    <a:pt x="108" y="27"/>
                  </a:cubicBezTo>
                  <a:cubicBezTo>
                    <a:pt x="98" y="25"/>
                    <a:pt x="87" y="25"/>
                    <a:pt x="77" y="27"/>
                  </a:cubicBezTo>
                  <a:cubicBezTo>
                    <a:pt x="60" y="30"/>
                    <a:pt x="47" y="38"/>
                    <a:pt x="39" y="54"/>
                  </a:cubicBezTo>
                  <a:cubicBezTo>
                    <a:pt x="31" y="69"/>
                    <a:pt x="28" y="85"/>
                    <a:pt x="28" y="101"/>
                  </a:cubicBezTo>
                  <a:cubicBezTo>
                    <a:pt x="27" y="175"/>
                    <a:pt x="27" y="249"/>
                    <a:pt x="28" y="324"/>
                  </a:cubicBezTo>
                  <a:cubicBezTo>
                    <a:pt x="28" y="335"/>
                    <a:pt x="30" y="347"/>
                    <a:pt x="33" y="358"/>
                  </a:cubicBezTo>
                  <a:cubicBezTo>
                    <a:pt x="39" y="377"/>
                    <a:pt x="50" y="392"/>
                    <a:pt x="71" y="396"/>
                  </a:cubicBezTo>
                  <a:cubicBezTo>
                    <a:pt x="80" y="398"/>
                    <a:pt x="90" y="399"/>
                    <a:pt x="100" y="398"/>
                  </a:cubicBezTo>
                  <a:cubicBezTo>
                    <a:pt x="121" y="397"/>
                    <a:pt x="136" y="387"/>
                    <a:pt x="146" y="368"/>
                  </a:cubicBezTo>
                  <a:cubicBezTo>
                    <a:pt x="153" y="352"/>
                    <a:pt x="156" y="336"/>
                    <a:pt x="156" y="319"/>
                  </a:cubicBezTo>
                  <a:cubicBezTo>
                    <a:pt x="156" y="283"/>
                    <a:pt x="156" y="248"/>
                    <a:pt x="156" y="2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639C288-0DFB-4B4B-A3C6-C38B273D1DA4}"/>
                </a:ext>
              </a:extLst>
            </p:cNvPr>
            <p:cNvSpPr/>
            <p:nvPr/>
          </p:nvSpPr>
          <p:spPr>
            <a:xfrm>
              <a:off x="4343400" y="1778000"/>
              <a:ext cx="660400" cy="1570038"/>
            </a:xfrm>
            <a:custGeom>
              <a:avLst/>
              <a:gdLst/>
              <a:ahLst/>
              <a:cxnLst/>
              <a:rect l="l" t="t" r="r" b="b"/>
              <a:pathLst>
                <a:path w="176" h="416" extrusionOk="0">
                  <a:moveTo>
                    <a:pt x="0" y="0"/>
                  </a:moveTo>
                  <a:cubicBezTo>
                    <a:pt x="14" y="0"/>
                    <a:pt x="28" y="0"/>
                    <a:pt x="41" y="0"/>
                  </a:cubicBezTo>
                  <a:cubicBezTo>
                    <a:pt x="61" y="0"/>
                    <a:pt x="80" y="0"/>
                    <a:pt x="100" y="1"/>
                  </a:cubicBezTo>
                  <a:cubicBezTo>
                    <a:pt x="139" y="4"/>
                    <a:pt x="161" y="24"/>
                    <a:pt x="171" y="62"/>
                  </a:cubicBezTo>
                  <a:cubicBezTo>
                    <a:pt x="173" y="73"/>
                    <a:pt x="175" y="85"/>
                    <a:pt x="175" y="97"/>
                  </a:cubicBezTo>
                  <a:cubicBezTo>
                    <a:pt x="176" y="119"/>
                    <a:pt x="176" y="140"/>
                    <a:pt x="175" y="162"/>
                  </a:cubicBezTo>
                  <a:cubicBezTo>
                    <a:pt x="174" y="183"/>
                    <a:pt x="168" y="202"/>
                    <a:pt x="154" y="219"/>
                  </a:cubicBezTo>
                  <a:cubicBezTo>
                    <a:pt x="142" y="233"/>
                    <a:pt x="126" y="240"/>
                    <a:pt x="108" y="243"/>
                  </a:cubicBezTo>
                  <a:cubicBezTo>
                    <a:pt x="92" y="245"/>
                    <a:pt x="76" y="245"/>
                    <a:pt x="60" y="245"/>
                  </a:cubicBezTo>
                  <a:cubicBezTo>
                    <a:pt x="49" y="246"/>
                    <a:pt x="39" y="245"/>
                    <a:pt x="28" y="245"/>
                  </a:cubicBezTo>
                  <a:cubicBezTo>
                    <a:pt x="28" y="302"/>
                    <a:pt x="28" y="359"/>
                    <a:pt x="28" y="416"/>
                  </a:cubicBezTo>
                  <a:cubicBezTo>
                    <a:pt x="18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lose/>
                  <a:moveTo>
                    <a:pt x="28" y="26"/>
                  </a:moveTo>
                  <a:cubicBezTo>
                    <a:pt x="28" y="90"/>
                    <a:pt x="28" y="155"/>
                    <a:pt x="28" y="220"/>
                  </a:cubicBezTo>
                  <a:cubicBezTo>
                    <a:pt x="32" y="220"/>
                    <a:pt x="35" y="220"/>
                    <a:pt x="39" y="220"/>
                  </a:cubicBezTo>
                  <a:cubicBezTo>
                    <a:pt x="58" y="220"/>
                    <a:pt x="77" y="220"/>
                    <a:pt x="96" y="219"/>
                  </a:cubicBezTo>
                  <a:cubicBezTo>
                    <a:pt x="111" y="218"/>
                    <a:pt x="124" y="212"/>
                    <a:pt x="134" y="201"/>
                  </a:cubicBezTo>
                  <a:cubicBezTo>
                    <a:pt x="142" y="190"/>
                    <a:pt x="146" y="177"/>
                    <a:pt x="147" y="164"/>
                  </a:cubicBezTo>
                  <a:cubicBezTo>
                    <a:pt x="148" y="142"/>
                    <a:pt x="148" y="120"/>
                    <a:pt x="148" y="98"/>
                  </a:cubicBezTo>
                  <a:cubicBezTo>
                    <a:pt x="148" y="89"/>
                    <a:pt x="147" y="80"/>
                    <a:pt x="145" y="72"/>
                  </a:cubicBezTo>
                  <a:cubicBezTo>
                    <a:pt x="139" y="41"/>
                    <a:pt x="123" y="27"/>
                    <a:pt x="93" y="26"/>
                  </a:cubicBezTo>
                  <a:cubicBezTo>
                    <a:pt x="72" y="25"/>
                    <a:pt x="51" y="25"/>
                    <a:pt x="30" y="25"/>
                  </a:cubicBezTo>
                  <a:cubicBezTo>
                    <a:pt x="29" y="25"/>
                    <a:pt x="29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" name="Google Shape;19;p2">
              <a:extLst>
                <a:ext uri="{FF2B5EF4-FFF2-40B4-BE49-F238E27FC236}">
                  <a16:creationId xmlns:a16="http://schemas.microsoft.com/office/drawing/2014/main" id="{E9C22C45-098D-4E56-AD6A-431BE7D785A0}"/>
                </a:ext>
              </a:extLst>
            </p:cNvPr>
            <p:cNvSpPr/>
            <p:nvPr/>
          </p:nvSpPr>
          <p:spPr>
            <a:xfrm>
              <a:off x="5237163" y="1778000"/>
              <a:ext cx="101600" cy="1570038"/>
            </a:xfrm>
            <a:custGeom>
              <a:avLst/>
              <a:gdLst/>
              <a:ahLst/>
              <a:cxnLst/>
              <a:rect l="l" t="t" r="r" b="b"/>
              <a:pathLst>
                <a:path w="27" h="416" extrusionOk="0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27" y="139"/>
                    <a:pt x="27" y="277"/>
                    <a:pt x="27" y="416"/>
                  </a:cubicBezTo>
                  <a:cubicBezTo>
                    <a:pt x="18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" name="Google Shape;20;p2">
              <a:extLst>
                <a:ext uri="{FF2B5EF4-FFF2-40B4-BE49-F238E27FC236}">
                  <a16:creationId xmlns:a16="http://schemas.microsoft.com/office/drawing/2014/main" id="{891475A4-F2F6-47E4-B723-494BF8AADDF5}"/>
                </a:ext>
              </a:extLst>
            </p:cNvPr>
            <p:cNvSpPr/>
            <p:nvPr/>
          </p:nvSpPr>
          <p:spPr>
            <a:xfrm>
              <a:off x="1266825" y="1928813"/>
              <a:ext cx="1325563" cy="1312863"/>
            </a:xfrm>
            <a:custGeom>
              <a:avLst/>
              <a:gdLst/>
              <a:ahLst/>
              <a:cxnLst/>
              <a:rect l="l" t="t" r="r" b="b"/>
              <a:pathLst>
                <a:path w="353" h="348" extrusionOk="0">
                  <a:moveTo>
                    <a:pt x="200" y="24"/>
                  </a:moveTo>
                  <a:cubicBezTo>
                    <a:pt x="200" y="16"/>
                    <a:pt x="200" y="8"/>
                    <a:pt x="200" y="0"/>
                  </a:cubicBezTo>
                  <a:cubicBezTo>
                    <a:pt x="261" y="5"/>
                    <a:pt x="344" y="62"/>
                    <a:pt x="348" y="164"/>
                  </a:cubicBezTo>
                  <a:cubicBezTo>
                    <a:pt x="353" y="260"/>
                    <a:pt x="278" y="341"/>
                    <a:pt x="181" y="345"/>
                  </a:cubicBezTo>
                  <a:cubicBezTo>
                    <a:pt x="83" y="348"/>
                    <a:pt x="1" y="270"/>
                    <a:pt x="0" y="173"/>
                  </a:cubicBezTo>
                  <a:cubicBezTo>
                    <a:pt x="0" y="71"/>
                    <a:pt x="79" y="7"/>
                    <a:pt x="149" y="0"/>
                  </a:cubicBezTo>
                  <a:cubicBezTo>
                    <a:pt x="149" y="8"/>
                    <a:pt x="149" y="16"/>
                    <a:pt x="149" y="24"/>
                  </a:cubicBezTo>
                  <a:cubicBezTo>
                    <a:pt x="103" y="34"/>
                    <a:pt x="67" y="58"/>
                    <a:pt x="44" y="99"/>
                  </a:cubicBezTo>
                  <a:cubicBezTo>
                    <a:pt x="26" y="130"/>
                    <a:pt x="21" y="164"/>
                    <a:pt x="28" y="200"/>
                  </a:cubicBezTo>
                  <a:cubicBezTo>
                    <a:pt x="43" y="274"/>
                    <a:pt x="107" y="324"/>
                    <a:pt x="182" y="321"/>
                  </a:cubicBezTo>
                  <a:cubicBezTo>
                    <a:pt x="253" y="318"/>
                    <a:pt x="314" y="261"/>
                    <a:pt x="323" y="192"/>
                  </a:cubicBezTo>
                  <a:cubicBezTo>
                    <a:pt x="333" y="109"/>
                    <a:pt x="277" y="38"/>
                    <a:pt x="20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" name="Google Shape;21;p2">
              <a:extLst>
                <a:ext uri="{FF2B5EF4-FFF2-40B4-BE49-F238E27FC236}">
                  <a16:creationId xmlns:a16="http://schemas.microsoft.com/office/drawing/2014/main" id="{D7E54238-EED3-4D68-BA4D-A2326E09873A}"/>
                </a:ext>
              </a:extLst>
            </p:cNvPr>
            <p:cNvSpPr/>
            <p:nvPr/>
          </p:nvSpPr>
          <p:spPr>
            <a:xfrm>
              <a:off x="1882775" y="1789113"/>
              <a:ext cx="79375" cy="1041400"/>
            </a:xfrm>
            <a:custGeom>
              <a:avLst/>
              <a:gdLst/>
              <a:ahLst/>
              <a:cxnLst/>
              <a:rect l="l" t="t" r="r" b="b"/>
              <a:pathLst>
                <a:path w="21" h="276" extrusionOk="0">
                  <a:moveTo>
                    <a:pt x="21" y="276"/>
                  </a:moveTo>
                  <a:cubicBezTo>
                    <a:pt x="14" y="276"/>
                    <a:pt x="7" y="276"/>
                    <a:pt x="0" y="276"/>
                  </a:cubicBezTo>
                  <a:cubicBezTo>
                    <a:pt x="0" y="184"/>
                    <a:pt x="0" y="92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ubicBezTo>
                    <a:pt x="21" y="92"/>
                    <a:pt x="21" y="184"/>
                    <a:pt x="21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2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03" r:id="rId1"/>
    <p:sldLayoutId id="2147483708" r:id="rId2"/>
    <p:sldLayoutId id="2147495119" r:id="rId3"/>
    <p:sldLayoutId id="2147495121" r:id="rId4"/>
    <p:sldLayoutId id="2147483716" r:id="rId5"/>
    <p:sldLayoutId id="2147483865" r:id="rId6"/>
    <p:sldLayoutId id="2147483866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4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44" indent="-285744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48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37" indent="-269868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4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25" indent="-271456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4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25" indent="-271456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640" userDrawn="1">
          <p15:clr>
            <a:srgbClr val="F26B43"/>
          </p15:clr>
        </p15:guide>
        <p15:guide id="4" pos="2560" userDrawn="1">
          <p15:clr>
            <a:srgbClr val="F26B43"/>
          </p15:clr>
        </p15:guide>
        <p15:guide id="5" pos="1280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3197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4480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pos="6397" userDrawn="1">
          <p15:clr>
            <a:srgbClr val="F26B43"/>
          </p15:clr>
        </p15:guide>
        <p15:guide id="12" pos="7037" userDrawn="1">
          <p15:clr>
            <a:srgbClr val="F26B43"/>
          </p15:clr>
        </p15:guide>
        <p15:guide id="13" pos="7675" userDrawn="1">
          <p15:clr>
            <a:srgbClr val="F26B43"/>
          </p15:clr>
        </p15:guide>
        <p15:guide id="14" pos="8315" userDrawn="1">
          <p15:clr>
            <a:srgbClr val="F26B43"/>
          </p15:clr>
        </p15:guide>
        <p15:guide id="15" pos="8957" userDrawn="1">
          <p15:clr>
            <a:srgbClr val="F26B43"/>
          </p15:clr>
        </p15:guide>
        <p15:guide id="16" pos="9596" userDrawn="1">
          <p15:clr>
            <a:srgbClr val="F26B43"/>
          </p15:clr>
        </p15:guide>
        <p15:guide id="17" orient="horz" pos="2304" userDrawn="1">
          <p15:clr>
            <a:srgbClr val="F26B43"/>
          </p15:clr>
        </p15:guide>
        <p15:guide id="18" orient="horz" pos="1728" userDrawn="1">
          <p15:clr>
            <a:srgbClr val="F26B43"/>
          </p15:clr>
        </p15:guide>
        <p15:guide id="19" orient="horz" pos="1152" userDrawn="1">
          <p15:clr>
            <a:srgbClr val="F26B43"/>
          </p15:clr>
        </p15:guide>
        <p15:guide id="20" orient="horz" pos="579" userDrawn="1">
          <p15:clr>
            <a:srgbClr val="F26B43"/>
          </p15:clr>
        </p15:guide>
        <p15:guide id="21" orient="horz" pos="3453" userDrawn="1">
          <p15:clr>
            <a:srgbClr val="F26B43"/>
          </p15:clr>
        </p15:guide>
        <p15:guide id="22" orient="horz" pos="4029" userDrawn="1">
          <p15:clr>
            <a:srgbClr val="F26B43"/>
          </p15:clr>
        </p15:guide>
        <p15:guide id="23" orient="horz" pos="4605" userDrawn="1">
          <p15:clr>
            <a:srgbClr val="F26B43"/>
          </p15:clr>
        </p15:guide>
        <p15:guide id="24" orient="horz" pos="517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670122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2055704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403225" y="688977"/>
            <a:ext cx="196851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400" noProof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69925464-F04F-4160-9F5C-C508395BEC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55" y="193727"/>
            <a:ext cx="1275664" cy="274376"/>
          </a:xfrm>
          <a:prstGeom prst="rect">
            <a:avLst/>
          </a:prstGeom>
        </p:spPr>
      </p:pic>
      <p:grpSp>
        <p:nvGrpSpPr>
          <p:cNvPr id="14" name="Google Shape;12;p2">
            <a:extLst>
              <a:ext uri="{FF2B5EF4-FFF2-40B4-BE49-F238E27FC236}">
                <a16:creationId xmlns:a16="http://schemas.microsoft.com/office/drawing/2014/main" id="{18313858-6773-4B5D-B010-77847C23FD7A}"/>
              </a:ext>
            </a:extLst>
          </p:cNvPr>
          <p:cNvGrpSpPr/>
          <p:nvPr userDrawn="1"/>
        </p:nvGrpSpPr>
        <p:grpSpPr>
          <a:xfrm>
            <a:off x="11213522" y="6525386"/>
            <a:ext cx="681797" cy="186461"/>
            <a:chOff x="952500" y="1581150"/>
            <a:chExt cx="7232651" cy="1978025"/>
          </a:xfrm>
        </p:grpSpPr>
        <p:sp>
          <p:nvSpPr>
            <p:cNvPr id="15" name="Google Shape;13;p2">
              <a:extLst>
                <a:ext uri="{FF2B5EF4-FFF2-40B4-BE49-F238E27FC236}">
                  <a16:creationId xmlns:a16="http://schemas.microsoft.com/office/drawing/2014/main" id="{249B8347-DA1E-427A-A395-29EC1966143E}"/>
                </a:ext>
              </a:extLst>
            </p:cNvPr>
            <p:cNvSpPr/>
            <p:nvPr/>
          </p:nvSpPr>
          <p:spPr>
            <a:xfrm>
              <a:off x="952500" y="1581150"/>
              <a:ext cx="2012951" cy="1978025"/>
            </a:xfrm>
            <a:custGeom>
              <a:avLst/>
              <a:gdLst/>
              <a:ahLst/>
              <a:cxnLst/>
              <a:rect l="l" t="t" r="r" b="b"/>
              <a:pathLst>
                <a:path w="536" h="524" extrusionOk="0">
                  <a:moveTo>
                    <a:pt x="279" y="0"/>
                  </a:moveTo>
                  <a:cubicBezTo>
                    <a:pt x="288" y="2"/>
                    <a:pt x="297" y="3"/>
                    <a:pt x="306" y="4"/>
                  </a:cubicBezTo>
                  <a:cubicBezTo>
                    <a:pt x="411" y="21"/>
                    <a:pt x="500" y="106"/>
                    <a:pt x="519" y="210"/>
                  </a:cubicBezTo>
                  <a:cubicBezTo>
                    <a:pt x="536" y="303"/>
                    <a:pt x="511" y="383"/>
                    <a:pt x="444" y="450"/>
                  </a:cubicBezTo>
                  <a:cubicBezTo>
                    <a:pt x="400" y="494"/>
                    <a:pt x="347" y="518"/>
                    <a:pt x="285" y="524"/>
                  </a:cubicBezTo>
                  <a:cubicBezTo>
                    <a:pt x="284" y="524"/>
                    <a:pt x="283" y="524"/>
                    <a:pt x="282" y="524"/>
                  </a:cubicBezTo>
                  <a:cubicBezTo>
                    <a:pt x="268" y="524"/>
                    <a:pt x="254" y="524"/>
                    <a:pt x="241" y="524"/>
                  </a:cubicBezTo>
                  <a:cubicBezTo>
                    <a:pt x="233" y="523"/>
                    <a:pt x="224" y="522"/>
                    <a:pt x="216" y="521"/>
                  </a:cubicBezTo>
                  <a:cubicBezTo>
                    <a:pt x="109" y="502"/>
                    <a:pt x="23" y="416"/>
                    <a:pt x="4" y="306"/>
                  </a:cubicBezTo>
                  <a:cubicBezTo>
                    <a:pt x="2" y="297"/>
                    <a:pt x="1" y="288"/>
                    <a:pt x="0" y="279"/>
                  </a:cubicBezTo>
                  <a:cubicBezTo>
                    <a:pt x="0" y="186"/>
                    <a:pt x="0" y="93"/>
                    <a:pt x="0" y="0"/>
                  </a:cubicBezTo>
                  <a:cubicBezTo>
                    <a:pt x="93" y="0"/>
                    <a:pt x="186" y="0"/>
                    <a:pt x="279" y="0"/>
                  </a:cubicBezTo>
                  <a:close/>
                  <a:moveTo>
                    <a:pt x="22" y="22"/>
                  </a:moveTo>
                  <a:cubicBezTo>
                    <a:pt x="22" y="25"/>
                    <a:pt x="22" y="26"/>
                    <a:pt x="22" y="28"/>
                  </a:cubicBezTo>
                  <a:cubicBezTo>
                    <a:pt x="22" y="104"/>
                    <a:pt x="22" y="181"/>
                    <a:pt x="22" y="257"/>
                  </a:cubicBezTo>
                  <a:cubicBezTo>
                    <a:pt x="22" y="268"/>
                    <a:pt x="23" y="279"/>
                    <a:pt x="24" y="290"/>
                  </a:cubicBezTo>
                  <a:cubicBezTo>
                    <a:pt x="32" y="350"/>
                    <a:pt x="58" y="402"/>
                    <a:pt x="105" y="443"/>
                  </a:cubicBezTo>
                  <a:cubicBezTo>
                    <a:pt x="160" y="491"/>
                    <a:pt x="226" y="510"/>
                    <a:pt x="299" y="499"/>
                  </a:cubicBezTo>
                  <a:cubicBezTo>
                    <a:pt x="353" y="491"/>
                    <a:pt x="399" y="466"/>
                    <a:pt x="436" y="426"/>
                  </a:cubicBezTo>
                  <a:cubicBezTo>
                    <a:pt x="499" y="356"/>
                    <a:pt x="518" y="275"/>
                    <a:pt x="489" y="186"/>
                  </a:cubicBezTo>
                  <a:cubicBezTo>
                    <a:pt x="457" y="88"/>
                    <a:pt x="364" y="23"/>
                    <a:pt x="261" y="23"/>
                  </a:cubicBezTo>
                  <a:cubicBezTo>
                    <a:pt x="183" y="22"/>
                    <a:pt x="105" y="22"/>
                    <a:pt x="28" y="22"/>
                  </a:cubicBezTo>
                  <a:cubicBezTo>
                    <a:pt x="26" y="22"/>
                    <a:pt x="24" y="22"/>
                    <a:pt x="22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" name="Google Shape;14;p2">
              <a:extLst>
                <a:ext uri="{FF2B5EF4-FFF2-40B4-BE49-F238E27FC236}">
                  <a16:creationId xmlns:a16="http://schemas.microsoft.com/office/drawing/2014/main" id="{809E4082-0DCE-4129-87E2-7940F8C90CA8}"/>
                </a:ext>
              </a:extLst>
            </p:cNvPr>
            <p:cNvSpPr/>
            <p:nvPr/>
          </p:nvSpPr>
          <p:spPr>
            <a:xfrm>
              <a:off x="7497763" y="1762125"/>
              <a:ext cx="687388" cy="1604963"/>
            </a:xfrm>
            <a:custGeom>
              <a:avLst/>
              <a:gdLst/>
              <a:ahLst/>
              <a:cxnLst/>
              <a:rect l="l" t="t" r="r" b="b"/>
              <a:pathLst>
                <a:path w="183" h="425" extrusionOk="0">
                  <a:moveTo>
                    <a:pt x="183" y="336"/>
                  </a:moveTo>
                  <a:cubicBezTo>
                    <a:pt x="182" y="345"/>
                    <a:pt x="180" y="354"/>
                    <a:pt x="178" y="363"/>
                  </a:cubicBezTo>
                  <a:cubicBezTo>
                    <a:pt x="167" y="399"/>
                    <a:pt x="138" y="422"/>
                    <a:pt x="101" y="424"/>
                  </a:cubicBezTo>
                  <a:cubicBezTo>
                    <a:pt x="84" y="425"/>
                    <a:pt x="69" y="424"/>
                    <a:pt x="53" y="417"/>
                  </a:cubicBezTo>
                  <a:cubicBezTo>
                    <a:pt x="27" y="406"/>
                    <a:pt x="12" y="385"/>
                    <a:pt x="5" y="358"/>
                  </a:cubicBezTo>
                  <a:cubicBezTo>
                    <a:pt x="2" y="346"/>
                    <a:pt x="1" y="333"/>
                    <a:pt x="1" y="321"/>
                  </a:cubicBezTo>
                  <a:cubicBezTo>
                    <a:pt x="0" y="248"/>
                    <a:pt x="1" y="175"/>
                    <a:pt x="1" y="102"/>
                  </a:cubicBezTo>
                  <a:cubicBezTo>
                    <a:pt x="1" y="89"/>
                    <a:pt x="2" y="75"/>
                    <a:pt x="6" y="62"/>
                  </a:cubicBezTo>
                  <a:cubicBezTo>
                    <a:pt x="18" y="24"/>
                    <a:pt x="45" y="2"/>
                    <a:pt x="85" y="1"/>
                  </a:cubicBezTo>
                  <a:cubicBezTo>
                    <a:pt x="103" y="0"/>
                    <a:pt x="121" y="2"/>
                    <a:pt x="137" y="11"/>
                  </a:cubicBezTo>
                  <a:cubicBezTo>
                    <a:pt x="162" y="24"/>
                    <a:pt x="175" y="46"/>
                    <a:pt x="181" y="73"/>
                  </a:cubicBezTo>
                  <a:cubicBezTo>
                    <a:pt x="182" y="78"/>
                    <a:pt x="183" y="83"/>
                    <a:pt x="183" y="89"/>
                  </a:cubicBezTo>
                  <a:cubicBezTo>
                    <a:pt x="183" y="171"/>
                    <a:pt x="183" y="254"/>
                    <a:pt x="183" y="336"/>
                  </a:cubicBezTo>
                  <a:close/>
                  <a:moveTo>
                    <a:pt x="156" y="213"/>
                  </a:moveTo>
                  <a:cubicBezTo>
                    <a:pt x="156" y="176"/>
                    <a:pt x="156" y="139"/>
                    <a:pt x="156" y="102"/>
                  </a:cubicBezTo>
                  <a:cubicBezTo>
                    <a:pt x="156" y="85"/>
                    <a:pt x="153" y="70"/>
                    <a:pt x="145" y="55"/>
                  </a:cubicBezTo>
                  <a:cubicBezTo>
                    <a:pt x="138" y="41"/>
                    <a:pt x="126" y="32"/>
                    <a:pt x="111" y="28"/>
                  </a:cubicBezTo>
                  <a:cubicBezTo>
                    <a:pt x="100" y="25"/>
                    <a:pt x="88" y="25"/>
                    <a:pt x="77" y="27"/>
                  </a:cubicBezTo>
                  <a:cubicBezTo>
                    <a:pt x="60" y="30"/>
                    <a:pt x="47" y="39"/>
                    <a:pt x="39" y="55"/>
                  </a:cubicBezTo>
                  <a:cubicBezTo>
                    <a:pt x="31" y="71"/>
                    <a:pt x="28" y="87"/>
                    <a:pt x="28" y="105"/>
                  </a:cubicBezTo>
                  <a:cubicBezTo>
                    <a:pt x="28" y="176"/>
                    <a:pt x="28" y="248"/>
                    <a:pt x="28" y="320"/>
                  </a:cubicBezTo>
                  <a:cubicBezTo>
                    <a:pt x="28" y="333"/>
                    <a:pt x="30" y="346"/>
                    <a:pt x="34" y="358"/>
                  </a:cubicBezTo>
                  <a:cubicBezTo>
                    <a:pt x="40" y="377"/>
                    <a:pt x="50" y="392"/>
                    <a:pt x="70" y="396"/>
                  </a:cubicBezTo>
                  <a:cubicBezTo>
                    <a:pt x="80" y="398"/>
                    <a:pt x="91" y="399"/>
                    <a:pt x="101" y="398"/>
                  </a:cubicBezTo>
                  <a:cubicBezTo>
                    <a:pt x="123" y="397"/>
                    <a:pt x="139" y="385"/>
                    <a:pt x="148" y="364"/>
                  </a:cubicBezTo>
                  <a:cubicBezTo>
                    <a:pt x="154" y="351"/>
                    <a:pt x="156" y="337"/>
                    <a:pt x="156" y="323"/>
                  </a:cubicBezTo>
                  <a:cubicBezTo>
                    <a:pt x="156" y="286"/>
                    <a:pt x="156" y="249"/>
                    <a:pt x="156" y="2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" name="Google Shape;15;p2">
              <a:extLst>
                <a:ext uri="{FF2B5EF4-FFF2-40B4-BE49-F238E27FC236}">
                  <a16:creationId xmlns:a16="http://schemas.microsoft.com/office/drawing/2014/main" id="{CA9DC424-00D7-46BB-9BA7-1688AE8C08BF}"/>
                </a:ext>
              </a:extLst>
            </p:cNvPr>
            <p:cNvSpPr/>
            <p:nvPr/>
          </p:nvSpPr>
          <p:spPr>
            <a:xfrm>
              <a:off x="6551613" y="1778000"/>
              <a:ext cx="698500" cy="1573213"/>
            </a:xfrm>
            <a:custGeom>
              <a:avLst/>
              <a:gdLst/>
              <a:ahLst/>
              <a:cxnLst/>
              <a:rect l="l" t="t" r="r" b="b"/>
              <a:pathLst>
                <a:path w="186" h="417" extrusionOk="0">
                  <a:moveTo>
                    <a:pt x="25" y="416"/>
                  </a:moveTo>
                  <a:cubicBezTo>
                    <a:pt x="17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36" y="0"/>
                    <a:pt x="36" y="0"/>
                    <a:pt x="40" y="10"/>
                  </a:cubicBezTo>
                  <a:cubicBezTo>
                    <a:pt x="79" y="121"/>
                    <a:pt x="118" y="232"/>
                    <a:pt x="158" y="343"/>
                  </a:cubicBezTo>
                  <a:cubicBezTo>
                    <a:pt x="159" y="345"/>
                    <a:pt x="159" y="346"/>
                    <a:pt x="161" y="348"/>
                  </a:cubicBezTo>
                  <a:cubicBezTo>
                    <a:pt x="161" y="232"/>
                    <a:pt x="161" y="116"/>
                    <a:pt x="161" y="0"/>
                  </a:cubicBezTo>
                  <a:cubicBezTo>
                    <a:pt x="169" y="0"/>
                    <a:pt x="177" y="0"/>
                    <a:pt x="186" y="0"/>
                  </a:cubicBezTo>
                  <a:cubicBezTo>
                    <a:pt x="186" y="139"/>
                    <a:pt x="186" y="277"/>
                    <a:pt x="186" y="417"/>
                  </a:cubicBezTo>
                  <a:cubicBezTo>
                    <a:pt x="176" y="417"/>
                    <a:pt x="166" y="417"/>
                    <a:pt x="157" y="416"/>
                  </a:cubicBezTo>
                  <a:cubicBezTo>
                    <a:pt x="156" y="416"/>
                    <a:pt x="155" y="414"/>
                    <a:pt x="154" y="413"/>
                  </a:cubicBezTo>
                  <a:cubicBezTo>
                    <a:pt x="145" y="386"/>
                    <a:pt x="136" y="360"/>
                    <a:pt x="126" y="334"/>
                  </a:cubicBezTo>
                  <a:cubicBezTo>
                    <a:pt x="94" y="240"/>
                    <a:pt x="61" y="147"/>
                    <a:pt x="28" y="54"/>
                  </a:cubicBezTo>
                  <a:cubicBezTo>
                    <a:pt x="28" y="52"/>
                    <a:pt x="27" y="51"/>
                    <a:pt x="25" y="49"/>
                  </a:cubicBezTo>
                  <a:cubicBezTo>
                    <a:pt x="25" y="172"/>
                    <a:pt x="25" y="294"/>
                    <a:pt x="25" y="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16;p2">
              <a:extLst>
                <a:ext uri="{FF2B5EF4-FFF2-40B4-BE49-F238E27FC236}">
                  <a16:creationId xmlns:a16="http://schemas.microsoft.com/office/drawing/2014/main" id="{3CD5ACB4-B0B8-4C93-8C26-6FC229C38DFE}"/>
                </a:ext>
              </a:extLst>
            </p:cNvPr>
            <p:cNvSpPr/>
            <p:nvPr/>
          </p:nvSpPr>
          <p:spPr>
            <a:xfrm>
              <a:off x="5597525" y="1778000"/>
              <a:ext cx="698500" cy="1573213"/>
            </a:xfrm>
            <a:custGeom>
              <a:avLst/>
              <a:gdLst/>
              <a:ahLst/>
              <a:cxnLst/>
              <a:rect l="l" t="t" r="r" b="b"/>
              <a:pathLst>
                <a:path w="186" h="417" extrusionOk="0">
                  <a:moveTo>
                    <a:pt x="161" y="348"/>
                  </a:moveTo>
                  <a:cubicBezTo>
                    <a:pt x="161" y="232"/>
                    <a:pt x="161" y="116"/>
                    <a:pt x="161" y="0"/>
                  </a:cubicBezTo>
                  <a:cubicBezTo>
                    <a:pt x="169" y="0"/>
                    <a:pt x="177" y="0"/>
                    <a:pt x="186" y="0"/>
                  </a:cubicBezTo>
                  <a:cubicBezTo>
                    <a:pt x="186" y="139"/>
                    <a:pt x="186" y="278"/>
                    <a:pt x="186" y="417"/>
                  </a:cubicBezTo>
                  <a:cubicBezTo>
                    <a:pt x="176" y="417"/>
                    <a:pt x="167" y="417"/>
                    <a:pt x="158" y="416"/>
                  </a:cubicBezTo>
                  <a:cubicBezTo>
                    <a:pt x="156" y="416"/>
                    <a:pt x="155" y="414"/>
                    <a:pt x="154" y="412"/>
                  </a:cubicBezTo>
                  <a:cubicBezTo>
                    <a:pt x="144" y="384"/>
                    <a:pt x="134" y="355"/>
                    <a:pt x="124" y="326"/>
                  </a:cubicBezTo>
                  <a:cubicBezTo>
                    <a:pt x="92" y="235"/>
                    <a:pt x="59" y="143"/>
                    <a:pt x="27" y="51"/>
                  </a:cubicBezTo>
                  <a:cubicBezTo>
                    <a:pt x="27" y="50"/>
                    <a:pt x="26" y="50"/>
                    <a:pt x="25" y="49"/>
                  </a:cubicBezTo>
                  <a:cubicBezTo>
                    <a:pt x="25" y="171"/>
                    <a:pt x="25" y="294"/>
                    <a:pt x="25" y="416"/>
                  </a:cubicBezTo>
                  <a:cubicBezTo>
                    <a:pt x="17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ubicBezTo>
                    <a:pt x="12" y="0"/>
                    <a:pt x="23" y="0"/>
                    <a:pt x="34" y="0"/>
                  </a:cubicBezTo>
                  <a:cubicBezTo>
                    <a:pt x="35" y="0"/>
                    <a:pt x="37" y="3"/>
                    <a:pt x="38" y="4"/>
                  </a:cubicBezTo>
                  <a:cubicBezTo>
                    <a:pt x="50" y="38"/>
                    <a:pt x="62" y="73"/>
                    <a:pt x="74" y="107"/>
                  </a:cubicBezTo>
                  <a:cubicBezTo>
                    <a:pt x="102" y="186"/>
                    <a:pt x="130" y="264"/>
                    <a:pt x="158" y="343"/>
                  </a:cubicBezTo>
                  <a:cubicBezTo>
                    <a:pt x="158" y="344"/>
                    <a:pt x="159" y="346"/>
                    <a:pt x="160" y="348"/>
                  </a:cubicBezTo>
                  <a:cubicBezTo>
                    <a:pt x="160" y="348"/>
                    <a:pt x="160" y="348"/>
                    <a:pt x="161" y="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66DD077-9DFC-4A57-9622-BED8BBF78DD5}"/>
                </a:ext>
              </a:extLst>
            </p:cNvPr>
            <p:cNvSpPr/>
            <p:nvPr/>
          </p:nvSpPr>
          <p:spPr>
            <a:xfrm>
              <a:off x="3403600" y="1762125"/>
              <a:ext cx="692150" cy="1604963"/>
            </a:xfrm>
            <a:custGeom>
              <a:avLst/>
              <a:gdLst/>
              <a:ahLst/>
              <a:cxnLst/>
              <a:rect l="l" t="t" r="r" b="b"/>
              <a:pathLst>
                <a:path w="184" h="425" extrusionOk="0">
                  <a:moveTo>
                    <a:pt x="0" y="212"/>
                  </a:moveTo>
                  <a:cubicBezTo>
                    <a:pt x="0" y="175"/>
                    <a:pt x="0" y="139"/>
                    <a:pt x="0" y="103"/>
                  </a:cubicBezTo>
                  <a:cubicBezTo>
                    <a:pt x="0" y="87"/>
                    <a:pt x="2" y="71"/>
                    <a:pt x="8" y="56"/>
                  </a:cubicBezTo>
                  <a:cubicBezTo>
                    <a:pt x="20" y="22"/>
                    <a:pt x="48" y="2"/>
                    <a:pt x="85" y="1"/>
                  </a:cubicBezTo>
                  <a:cubicBezTo>
                    <a:pt x="103" y="0"/>
                    <a:pt x="120" y="2"/>
                    <a:pt x="136" y="10"/>
                  </a:cubicBezTo>
                  <a:cubicBezTo>
                    <a:pt x="161" y="23"/>
                    <a:pt x="175" y="45"/>
                    <a:pt x="180" y="72"/>
                  </a:cubicBezTo>
                  <a:cubicBezTo>
                    <a:pt x="182" y="84"/>
                    <a:pt x="183" y="96"/>
                    <a:pt x="183" y="107"/>
                  </a:cubicBezTo>
                  <a:cubicBezTo>
                    <a:pt x="184" y="177"/>
                    <a:pt x="183" y="247"/>
                    <a:pt x="183" y="318"/>
                  </a:cubicBezTo>
                  <a:cubicBezTo>
                    <a:pt x="183" y="337"/>
                    <a:pt x="181" y="356"/>
                    <a:pt x="173" y="374"/>
                  </a:cubicBezTo>
                  <a:cubicBezTo>
                    <a:pt x="160" y="405"/>
                    <a:pt x="136" y="420"/>
                    <a:pt x="103" y="424"/>
                  </a:cubicBezTo>
                  <a:cubicBezTo>
                    <a:pt x="85" y="425"/>
                    <a:pt x="68" y="424"/>
                    <a:pt x="51" y="417"/>
                  </a:cubicBezTo>
                  <a:cubicBezTo>
                    <a:pt x="25" y="405"/>
                    <a:pt x="11" y="384"/>
                    <a:pt x="5" y="357"/>
                  </a:cubicBezTo>
                  <a:cubicBezTo>
                    <a:pt x="2" y="345"/>
                    <a:pt x="0" y="332"/>
                    <a:pt x="0" y="319"/>
                  </a:cubicBezTo>
                  <a:cubicBezTo>
                    <a:pt x="0" y="284"/>
                    <a:pt x="0" y="248"/>
                    <a:pt x="0" y="212"/>
                  </a:cubicBezTo>
                  <a:close/>
                  <a:moveTo>
                    <a:pt x="156" y="212"/>
                  </a:moveTo>
                  <a:cubicBezTo>
                    <a:pt x="156" y="177"/>
                    <a:pt x="156" y="141"/>
                    <a:pt x="156" y="106"/>
                  </a:cubicBezTo>
                  <a:cubicBezTo>
                    <a:pt x="156" y="90"/>
                    <a:pt x="154" y="75"/>
                    <a:pt x="147" y="60"/>
                  </a:cubicBezTo>
                  <a:cubicBezTo>
                    <a:pt x="140" y="43"/>
                    <a:pt x="127" y="31"/>
                    <a:pt x="108" y="27"/>
                  </a:cubicBezTo>
                  <a:cubicBezTo>
                    <a:pt x="98" y="25"/>
                    <a:pt x="87" y="25"/>
                    <a:pt x="77" y="27"/>
                  </a:cubicBezTo>
                  <a:cubicBezTo>
                    <a:pt x="60" y="30"/>
                    <a:pt x="47" y="38"/>
                    <a:pt x="39" y="54"/>
                  </a:cubicBezTo>
                  <a:cubicBezTo>
                    <a:pt x="31" y="69"/>
                    <a:pt x="28" y="85"/>
                    <a:pt x="28" y="101"/>
                  </a:cubicBezTo>
                  <a:cubicBezTo>
                    <a:pt x="27" y="175"/>
                    <a:pt x="27" y="249"/>
                    <a:pt x="28" y="324"/>
                  </a:cubicBezTo>
                  <a:cubicBezTo>
                    <a:pt x="28" y="335"/>
                    <a:pt x="30" y="347"/>
                    <a:pt x="33" y="358"/>
                  </a:cubicBezTo>
                  <a:cubicBezTo>
                    <a:pt x="39" y="377"/>
                    <a:pt x="50" y="392"/>
                    <a:pt x="71" y="396"/>
                  </a:cubicBezTo>
                  <a:cubicBezTo>
                    <a:pt x="80" y="398"/>
                    <a:pt x="90" y="399"/>
                    <a:pt x="100" y="398"/>
                  </a:cubicBezTo>
                  <a:cubicBezTo>
                    <a:pt x="121" y="397"/>
                    <a:pt x="136" y="387"/>
                    <a:pt x="146" y="368"/>
                  </a:cubicBezTo>
                  <a:cubicBezTo>
                    <a:pt x="153" y="352"/>
                    <a:pt x="156" y="336"/>
                    <a:pt x="156" y="319"/>
                  </a:cubicBezTo>
                  <a:cubicBezTo>
                    <a:pt x="156" y="283"/>
                    <a:pt x="156" y="248"/>
                    <a:pt x="156" y="2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639C288-0DFB-4B4B-A3C6-C38B273D1DA4}"/>
                </a:ext>
              </a:extLst>
            </p:cNvPr>
            <p:cNvSpPr/>
            <p:nvPr/>
          </p:nvSpPr>
          <p:spPr>
            <a:xfrm>
              <a:off x="4343400" y="1778000"/>
              <a:ext cx="660400" cy="1570038"/>
            </a:xfrm>
            <a:custGeom>
              <a:avLst/>
              <a:gdLst/>
              <a:ahLst/>
              <a:cxnLst/>
              <a:rect l="l" t="t" r="r" b="b"/>
              <a:pathLst>
                <a:path w="176" h="416" extrusionOk="0">
                  <a:moveTo>
                    <a:pt x="0" y="0"/>
                  </a:moveTo>
                  <a:cubicBezTo>
                    <a:pt x="14" y="0"/>
                    <a:pt x="28" y="0"/>
                    <a:pt x="41" y="0"/>
                  </a:cubicBezTo>
                  <a:cubicBezTo>
                    <a:pt x="61" y="0"/>
                    <a:pt x="80" y="0"/>
                    <a:pt x="100" y="1"/>
                  </a:cubicBezTo>
                  <a:cubicBezTo>
                    <a:pt x="139" y="4"/>
                    <a:pt x="161" y="24"/>
                    <a:pt x="171" y="62"/>
                  </a:cubicBezTo>
                  <a:cubicBezTo>
                    <a:pt x="173" y="73"/>
                    <a:pt x="175" y="85"/>
                    <a:pt x="175" y="97"/>
                  </a:cubicBezTo>
                  <a:cubicBezTo>
                    <a:pt x="176" y="119"/>
                    <a:pt x="176" y="140"/>
                    <a:pt x="175" y="162"/>
                  </a:cubicBezTo>
                  <a:cubicBezTo>
                    <a:pt x="174" y="183"/>
                    <a:pt x="168" y="202"/>
                    <a:pt x="154" y="219"/>
                  </a:cubicBezTo>
                  <a:cubicBezTo>
                    <a:pt x="142" y="233"/>
                    <a:pt x="126" y="240"/>
                    <a:pt x="108" y="243"/>
                  </a:cubicBezTo>
                  <a:cubicBezTo>
                    <a:pt x="92" y="245"/>
                    <a:pt x="76" y="245"/>
                    <a:pt x="60" y="245"/>
                  </a:cubicBezTo>
                  <a:cubicBezTo>
                    <a:pt x="49" y="246"/>
                    <a:pt x="39" y="245"/>
                    <a:pt x="28" y="245"/>
                  </a:cubicBezTo>
                  <a:cubicBezTo>
                    <a:pt x="28" y="302"/>
                    <a:pt x="28" y="359"/>
                    <a:pt x="28" y="416"/>
                  </a:cubicBezTo>
                  <a:cubicBezTo>
                    <a:pt x="18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lose/>
                  <a:moveTo>
                    <a:pt x="28" y="26"/>
                  </a:moveTo>
                  <a:cubicBezTo>
                    <a:pt x="28" y="90"/>
                    <a:pt x="28" y="155"/>
                    <a:pt x="28" y="220"/>
                  </a:cubicBezTo>
                  <a:cubicBezTo>
                    <a:pt x="32" y="220"/>
                    <a:pt x="35" y="220"/>
                    <a:pt x="39" y="220"/>
                  </a:cubicBezTo>
                  <a:cubicBezTo>
                    <a:pt x="58" y="220"/>
                    <a:pt x="77" y="220"/>
                    <a:pt x="96" y="219"/>
                  </a:cubicBezTo>
                  <a:cubicBezTo>
                    <a:pt x="111" y="218"/>
                    <a:pt x="124" y="212"/>
                    <a:pt x="134" y="201"/>
                  </a:cubicBezTo>
                  <a:cubicBezTo>
                    <a:pt x="142" y="190"/>
                    <a:pt x="146" y="177"/>
                    <a:pt x="147" y="164"/>
                  </a:cubicBezTo>
                  <a:cubicBezTo>
                    <a:pt x="148" y="142"/>
                    <a:pt x="148" y="120"/>
                    <a:pt x="148" y="98"/>
                  </a:cubicBezTo>
                  <a:cubicBezTo>
                    <a:pt x="148" y="89"/>
                    <a:pt x="147" y="80"/>
                    <a:pt x="145" y="72"/>
                  </a:cubicBezTo>
                  <a:cubicBezTo>
                    <a:pt x="139" y="41"/>
                    <a:pt x="123" y="27"/>
                    <a:pt x="93" y="26"/>
                  </a:cubicBezTo>
                  <a:cubicBezTo>
                    <a:pt x="72" y="25"/>
                    <a:pt x="51" y="25"/>
                    <a:pt x="30" y="25"/>
                  </a:cubicBezTo>
                  <a:cubicBezTo>
                    <a:pt x="29" y="25"/>
                    <a:pt x="29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" name="Google Shape;19;p2">
              <a:extLst>
                <a:ext uri="{FF2B5EF4-FFF2-40B4-BE49-F238E27FC236}">
                  <a16:creationId xmlns:a16="http://schemas.microsoft.com/office/drawing/2014/main" id="{E9C22C45-098D-4E56-AD6A-431BE7D785A0}"/>
                </a:ext>
              </a:extLst>
            </p:cNvPr>
            <p:cNvSpPr/>
            <p:nvPr/>
          </p:nvSpPr>
          <p:spPr>
            <a:xfrm>
              <a:off x="5237163" y="1778000"/>
              <a:ext cx="101600" cy="1570038"/>
            </a:xfrm>
            <a:custGeom>
              <a:avLst/>
              <a:gdLst/>
              <a:ahLst/>
              <a:cxnLst/>
              <a:rect l="l" t="t" r="r" b="b"/>
              <a:pathLst>
                <a:path w="27" h="416" extrusionOk="0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27" y="139"/>
                    <a:pt x="27" y="277"/>
                    <a:pt x="27" y="416"/>
                  </a:cubicBezTo>
                  <a:cubicBezTo>
                    <a:pt x="18" y="416"/>
                    <a:pt x="9" y="416"/>
                    <a:pt x="0" y="416"/>
                  </a:cubicBezTo>
                  <a:cubicBezTo>
                    <a:pt x="0" y="278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" name="Google Shape;20;p2">
              <a:extLst>
                <a:ext uri="{FF2B5EF4-FFF2-40B4-BE49-F238E27FC236}">
                  <a16:creationId xmlns:a16="http://schemas.microsoft.com/office/drawing/2014/main" id="{891475A4-F2F6-47E4-B723-494BF8AADDF5}"/>
                </a:ext>
              </a:extLst>
            </p:cNvPr>
            <p:cNvSpPr/>
            <p:nvPr/>
          </p:nvSpPr>
          <p:spPr>
            <a:xfrm>
              <a:off x="1266825" y="1928813"/>
              <a:ext cx="1325563" cy="1312863"/>
            </a:xfrm>
            <a:custGeom>
              <a:avLst/>
              <a:gdLst/>
              <a:ahLst/>
              <a:cxnLst/>
              <a:rect l="l" t="t" r="r" b="b"/>
              <a:pathLst>
                <a:path w="353" h="348" extrusionOk="0">
                  <a:moveTo>
                    <a:pt x="200" y="24"/>
                  </a:moveTo>
                  <a:cubicBezTo>
                    <a:pt x="200" y="16"/>
                    <a:pt x="200" y="8"/>
                    <a:pt x="200" y="0"/>
                  </a:cubicBezTo>
                  <a:cubicBezTo>
                    <a:pt x="261" y="5"/>
                    <a:pt x="344" y="62"/>
                    <a:pt x="348" y="164"/>
                  </a:cubicBezTo>
                  <a:cubicBezTo>
                    <a:pt x="353" y="260"/>
                    <a:pt x="278" y="341"/>
                    <a:pt x="181" y="345"/>
                  </a:cubicBezTo>
                  <a:cubicBezTo>
                    <a:pt x="83" y="348"/>
                    <a:pt x="1" y="270"/>
                    <a:pt x="0" y="173"/>
                  </a:cubicBezTo>
                  <a:cubicBezTo>
                    <a:pt x="0" y="71"/>
                    <a:pt x="79" y="7"/>
                    <a:pt x="149" y="0"/>
                  </a:cubicBezTo>
                  <a:cubicBezTo>
                    <a:pt x="149" y="8"/>
                    <a:pt x="149" y="16"/>
                    <a:pt x="149" y="24"/>
                  </a:cubicBezTo>
                  <a:cubicBezTo>
                    <a:pt x="103" y="34"/>
                    <a:pt x="67" y="58"/>
                    <a:pt x="44" y="99"/>
                  </a:cubicBezTo>
                  <a:cubicBezTo>
                    <a:pt x="26" y="130"/>
                    <a:pt x="21" y="164"/>
                    <a:pt x="28" y="200"/>
                  </a:cubicBezTo>
                  <a:cubicBezTo>
                    <a:pt x="43" y="274"/>
                    <a:pt x="107" y="324"/>
                    <a:pt x="182" y="321"/>
                  </a:cubicBezTo>
                  <a:cubicBezTo>
                    <a:pt x="253" y="318"/>
                    <a:pt x="314" y="261"/>
                    <a:pt x="323" y="192"/>
                  </a:cubicBezTo>
                  <a:cubicBezTo>
                    <a:pt x="333" y="109"/>
                    <a:pt x="277" y="38"/>
                    <a:pt x="20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" name="Google Shape;21;p2">
              <a:extLst>
                <a:ext uri="{FF2B5EF4-FFF2-40B4-BE49-F238E27FC236}">
                  <a16:creationId xmlns:a16="http://schemas.microsoft.com/office/drawing/2014/main" id="{D7E54238-EED3-4D68-BA4D-A2326E09873A}"/>
                </a:ext>
              </a:extLst>
            </p:cNvPr>
            <p:cNvSpPr/>
            <p:nvPr/>
          </p:nvSpPr>
          <p:spPr>
            <a:xfrm>
              <a:off x="1882775" y="1789113"/>
              <a:ext cx="79375" cy="1041400"/>
            </a:xfrm>
            <a:custGeom>
              <a:avLst/>
              <a:gdLst/>
              <a:ahLst/>
              <a:cxnLst/>
              <a:rect l="l" t="t" r="r" b="b"/>
              <a:pathLst>
                <a:path w="21" h="276" extrusionOk="0">
                  <a:moveTo>
                    <a:pt x="21" y="276"/>
                  </a:moveTo>
                  <a:cubicBezTo>
                    <a:pt x="14" y="276"/>
                    <a:pt x="7" y="276"/>
                    <a:pt x="0" y="276"/>
                  </a:cubicBezTo>
                  <a:cubicBezTo>
                    <a:pt x="0" y="184"/>
                    <a:pt x="0" y="92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ubicBezTo>
                    <a:pt x="21" y="92"/>
                    <a:pt x="21" y="184"/>
                    <a:pt x="21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2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40" r:id="rId3"/>
    <p:sldLayoutId id="2147483741" r:id="rId4"/>
    <p:sldLayoutId id="2147483727" r:id="rId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4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44" indent="-285744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48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37" indent="-269868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4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25" indent="-271456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4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25" indent="-271456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640" userDrawn="1">
          <p15:clr>
            <a:srgbClr val="F26B43"/>
          </p15:clr>
        </p15:guide>
        <p15:guide id="4" pos="2560" userDrawn="1">
          <p15:clr>
            <a:srgbClr val="F26B43"/>
          </p15:clr>
        </p15:guide>
        <p15:guide id="5" pos="1280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3197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4480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pos="6397" userDrawn="1">
          <p15:clr>
            <a:srgbClr val="F26B43"/>
          </p15:clr>
        </p15:guide>
        <p15:guide id="12" pos="7037" userDrawn="1">
          <p15:clr>
            <a:srgbClr val="F26B43"/>
          </p15:clr>
        </p15:guide>
        <p15:guide id="13" pos="7675" userDrawn="1">
          <p15:clr>
            <a:srgbClr val="F26B43"/>
          </p15:clr>
        </p15:guide>
        <p15:guide id="14" pos="8315" userDrawn="1">
          <p15:clr>
            <a:srgbClr val="F26B43"/>
          </p15:clr>
        </p15:guide>
        <p15:guide id="15" pos="8957" userDrawn="1">
          <p15:clr>
            <a:srgbClr val="F26B43"/>
          </p15:clr>
        </p15:guide>
        <p15:guide id="16" pos="9596" userDrawn="1">
          <p15:clr>
            <a:srgbClr val="F26B43"/>
          </p15:clr>
        </p15:guide>
        <p15:guide id="17" orient="horz" pos="2304" userDrawn="1">
          <p15:clr>
            <a:srgbClr val="F26B43"/>
          </p15:clr>
        </p15:guide>
        <p15:guide id="18" orient="horz" pos="1728" userDrawn="1">
          <p15:clr>
            <a:srgbClr val="F26B43"/>
          </p15:clr>
        </p15:guide>
        <p15:guide id="19" orient="horz" pos="1152" userDrawn="1">
          <p15:clr>
            <a:srgbClr val="F26B43"/>
          </p15:clr>
        </p15:guide>
        <p15:guide id="20" orient="horz" pos="579" userDrawn="1">
          <p15:clr>
            <a:srgbClr val="F26B43"/>
          </p15:clr>
        </p15:guide>
        <p15:guide id="21" orient="horz" pos="3453" userDrawn="1">
          <p15:clr>
            <a:srgbClr val="F26B43"/>
          </p15:clr>
        </p15:guide>
        <p15:guide id="22" orient="horz" pos="4029" userDrawn="1">
          <p15:clr>
            <a:srgbClr val="F26B43"/>
          </p15:clr>
        </p15:guide>
        <p15:guide id="23" orient="horz" pos="4605" userDrawn="1">
          <p15:clr>
            <a:srgbClr val="F26B43"/>
          </p15:clr>
        </p15:guide>
        <p15:guide id="24" orient="horz" pos="517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E9B53-7B0D-DADA-E4BE-D2398700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60C9-820D-25DA-75D6-3DFAAD6D1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89291-A1F5-7146-98F2-11A6EE122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02C67-4B64-4264-A788-3F6E3CC0D548}" type="datetimeFigureOut">
              <a:rPr lang="es-ES" smtClean="0"/>
              <a:t>03/10/2023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F4E0-3662-F829-CB1A-46232DE8E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83151-F19D-5459-AEB6-2FE9D104B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B0B1-582A-44BC-94FB-8E63D2776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16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65" r:id="rId1"/>
    <p:sldLayoutId id="2147495166" r:id="rId2"/>
    <p:sldLayoutId id="2147495167" r:id="rId3"/>
    <p:sldLayoutId id="2147495168" r:id="rId4"/>
    <p:sldLayoutId id="2147495169" r:id="rId5"/>
    <p:sldLayoutId id="2147495170" r:id="rId6"/>
    <p:sldLayoutId id="2147495171" r:id="rId7"/>
    <p:sldLayoutId id="2147495172" r:id="rId8"/>
    <p:sldLayoutId id="2147495173" r:id="rId9"/>
    <p:sldLayoutId id="2147495174" r:id="rId10"/>
    <p:sldLayoutId id="2147495175" r:id="rId11"/>
    <p:sldLayoutId id="2147495176" r:id="rId12"/>
    <p:sldLayoutId id="2147495177" r:id="rId13"/>
    <p:sldLayoutId id="2147495178" r:id="rId14"/>
    <p:sldLayoutId id="2147495179" r:id="rId15"/>
    <p:sldLayoutId id="2147495180" r:id="rId16"/>
    <p:sldLayoutId id="2147495181" r:id="rId17"/>
    <p:sldLayoutId id="2147495182" r:id="rId18"/>
    <p:sldLayoutId id="2147495183" r:id="rId19"/>
    <p:sldLayoutId id="2147495184" r:id="rId20"/>
    <p:sldLayoutId id="2147495185" r:id="rId21"/>
    <p:sldLayoutId id="2147495186" r:id="rId22"/>
    <p:sldLayoutId id="2147495187" r:id="rId23"/>
    <p:sldLayoutId id="2147495188" r:id="rId24"/>
    <p:sldLayoutId id="2147495189" r:id="rId25"/>
    <p:sldLayoutId id="2147495190" r:id="rId26"/>
    <p:sldLayoutId id="2147495191" r:id="rId27"/>
    <p:sldLayoutId id="2147495192" r:id="rId28"/>
    <p:sldLayoutId id="2147495193" r:id="rId29"/>
    <p:sldLayoutId id="2147495194" r:id="rId30"/>
    <p:sldLayoutId id="2147495195" r:id="rId31"/>
    <p:sldLayoutId id="2147495196" r:id="rId32"/>
    <p:sldLayoutId id="2147495197" r:id="rId33"/>
    <p:sldLayoutId id="2147495198" r:id="rId34"/>
    <p:sldLayoutId id="2147495199" r:id="rId35"/>
    <p:sldLayoutId id="2147495200" r:id="rId36"/>
    <p:sldLayoutId id="2147495201" r:id="rId37"/>
    <p:sldLayoutId id="2147495220" r:id="rId38"/>
    <p:sldLayoutId id="2147495221" r:id="rId39"/>
    <p:sldLayoutId id="2147495222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EAD6DE-DB67-A952-BCE8-1C791992D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36"/>
          <a:stretch/>
        </p:blipFill>
        <p:spPr>
          <a:xfrm>
            <a:off x="6518783" y="0"/>
            <a:ext cx="5673217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9774DF72-A300-EC1B-21A0-247B5DBB5934}"/>
              </a:ext>
            </a:extLst>
          </p:cNvPr>
          <p:cNvSpPr/>
          <p:nvPr/>
        </p:nvSpPr>
        <p:spPr>
          <a:xfrm>
            <a:off x="0" y="0"/>
            <a:ext cx="12192000" cy="6881043"/>
          </a:xfrm>
          <a:prstGeom prst="rect">
            <a:avLst/>
          </a:prstGeom>
          <a:solidFill>
            <a:srgbClr val="E7DDDA">
              <a:alpha val="46000"/>
            </a:srgbClr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9545216-5F56-8095-5865-FEB7079DF7E6}"/>
              </a:ext>
            </a:extLst>
          </p:cNvPr>
          <p:cNvSpPr/>
          <p:nvPr/>
        </p:nvSpPr>
        <p:spPr>
          <a:xfrm>
            <a:off x="0" y="0"/>
            <a:ext cx="6914509" cy="6857999"/>
          </a:xfrm>
          <a:prstGeom prst="rect">
            <a:avLst/>
          </a:prstGeom>
          <a:solidFill>
            <a:srgbClr val="EA7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A7B5B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3ABA5D-732C-A3E6-8376-590EF5F617B6}"/>
              </a:ext>
            </a:extLst>
          </p:cNvPr>
          <p:cNvSpPr txBox="1"/>
          <p:nvPr/>
        </p:nvSpPr>
        <p:spPr>
          <a:xfrm>
            <a:off x="567043" y="1862706"/>
            <a:ext cx="4241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err="1">
                <a:solidFill>
                  <a:schemeClr val="bg1"/>
                </a:solidFill>
                <a:latin typeface="Lato Black" panose="020F0502020204030203" pitchFamily="34" charset="77"/>
                <a:cs typeface="Calibri" panose="020F0502020204030204" pitchFamily="34" charset="0"/>
              </a:rPr>
              <a:t>Cocreación</a:t>
            </a:r>
            <a:r>
              <a:rPr lang="es-ES" sz="4000" b="1">
                <a:solidFill>
                  <a:schemeClr val="bg1"/>
                </a:solidFill>
                <a:latin typeface="Lato Black" panose="020F0502020204030203" pitchFamily="34" charset="77"/>
                <a:cs typeface="Calibri" panose="020F0502020204030204" pitchFamily="34" charset="0"/>
              </a:rPr>
              <a:t>: del prototipo al </a:t>
            </a:r>
            <a:r>
              <a:rPr lang="es-ES" sz="4000" b="1" i="1">
                <a:solidFill>
                  <a:schemeClr val="bg1"/>
                </a:solidFill>
                <a:latin typeface="Lato Black" panose="020F0502020204030203" pitchFamily="34" charset="77"/>
                <a:cs typeface="Calibri" panose="020F0502020204030204" pitchFamily="34" charset="0"/>
              </a:rPr>
              <a:t>MVP</a:t>
            </a:r>
          </a:p>
        </p:txBody>
      </p:sp>
      <p:sp>
        <p:nvSpPr>
          <p:cNvPr id="13" name="Redondear rectángulo de esquina diagonal 12">
            <a:extLst>
              <a:ext uri="{FF2B5EF4-FFF2-40B4-BE49-F238E27FC236}">
                <a16:creationId xmlns:a16="http://schemas.microsoft.com/office/drawing/2014/main" id="{EFF39B70-855D-4F26-155F-7371DFF7220B}"/>
              </a:ext>
            </a:extLst>
          </p:cNvPr>
          <p:cNvSpPr/>
          <p:nvPr/>
        </p:nvSpPr>
        <p:spPr>
          <a:xfrm>
            <a:off x="567044" y="910362"/>
            <a:ext cx="2487242" cy="51269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65B2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DA221F4-7270-0CB2-49BD-9DE347A52922}"/>
              </a:ext>
            </a:extLst>
          </p:cNvPr>
          <p:cNvSpPr txBox="1"/>
          <p:nvPr/>
        </p:nvSpPr>
        <p:spPr>
          <a:xfrm>
            <a:off x="599859" y="989739"/>
            <a:ext cx="2366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700" b="1">
                <a:solidFill>
                  <a:srgbClr val="6BB745"/>
                </a:solidFill>
                <a:latin typeface="Titillium" pitchFamily="2" charset="77"/>
              </a:defRPr>
            </a:lvl1pPr>
          </a:lstStyle>
          <a:p>
            <a:r>
              <a:rPr lang="es-ES">
                <a:solidFill>
                  <a:srgbClr val="EA7B5B"/>
                </a:solidFill>
                <a:latin typeface="Lato Black" panose="020F0502020204030203" pitchFamily="34" charset="77"/>
                <a:cs typeface="Poppins Medium" pitchFamily="2" charset="77"/>
              </a:rPr>
              <a:t>PLAYBOOK TALLER 2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9BDA8CF5-E351-807B-DB01-107C6E90F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1453339" y="3175820"/>
            <a:ext cx="2679977" cy="3785337"/>
          </a:xfrm>
          <a:prstGeom prst="rect">
            <a:avLst/>
          </a:prstGeom>
        </p:spPr>
      </p:pic>
      <p:pic>
        <p:nvPicPr>
          <p:cNvPr id="7" name="Imagen 6" descr="Interfaz de usuario gráfica, Aplicación, Icono&#10;&#10;Descripción generada automáticamente">
            <a:extLst>
              <a:ext uri="{FF2B5EF4-FFF2-40B4-BE49-F238E27FC236}">
                <a16:creationId xmlns:a16="http://schemas.microsoft.com/office/drawing/2014/main" id="{F2A8312C-B21D-EE7B-AD22-A37BD888B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8939" y="6361888"/>
            <a:ext cx="987851" cy="496111"/>
          </a:xfrm>
          <a:prstGeom prst="rect">
            <a:avLst/>
          </a:prstGeom>
        </p:spPr>
      </p:pic>
      <p:pic>
        <p:nvPicPr>
          <p:cNvPr id="5" name="Picture 2" descr="Imagen que contiene firmar, foto, parada, alimentos&#10;&#10;Descripción generada automáticamente">
            <a:extLst>
              <a:ext uri="{FF2B5EF4-FFF2-40B4-BE49-F238E27FC236}">
                <a16:creationId xmlns:a16="http://schemas.microsoft.com/office/drawing/2014/main" id="{07968017-8044-B93A-C98E-DF9B41D2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5" y="6472528"/>
            <a:ext cx="1062725" cy="2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5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13D10CF-B6C9-4C3E-AB45-15BBD429AC78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8835704" y="2190821"/>
            <a:ext cx="774539" cy="7497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5456D5AF-3D9F-4E86-B002-A3FE9824EFC7}"/>
              </a:ext>
            </a:extLst>
          </p:cNvPr>
          <p:cNvCxnSpPr>
            <a:cxnSpLocks/>
            <a:endCxn id="82" idx="5"/>
          </p:cNvCxnSpPr>
          <p:nvPr/>
        </p:nvCxnSpPr>
        <p:spPr>
          <a:xfrm flipH="1" flipV="1">
            <a:off x="3783154" y="2094000"/>
            <a:ext cx="662837" cy="877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0121004-5E6E-4EE2-B9D3-9DF238EF908F}"/>
              </a:ext>
            </a:extLst>
          </p:cNvPr>
          <p:cNvCxnSpPr>
            <a:cxnSpLocks/>
            <a:stCxn id="24" idx="2"/>
          </p:cNvCxnSpPr>
          <p:nvPr/>
        </p:nvCxnSpPr>
        <p:spPr>
          <a:xfrm flipH="1" flipV="1">
            <a:off x="9056051" y="2864465"/>
            <a:ext cx="349304" cy="23321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1E44EEB-8ABC-4499-9E93-16AD75011248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7517428" y="2984360"/>
            <a:ext cx="244341" cy="17963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6EA0E5DF-8C0E-48D2-AA3F-7FEA45BBB8B1}"/>
              </a:ext>
            </a:extLst>
          </p:cNvPr>
          <p:cNvCxnSpPr>
            <a:cxnSpLocks/>
            <a:endCxn id="61" idx="6"/>
          </p:cNvCxnSpPr>
          <p:nvPr/>
        </p:nvCxnSpPr>
        <p:spPr>
          <a:xfrm flipH="1">
            <a:off x="5048921" y="5926688"/>
            <a:ext cx="515263" cy="10567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E1548AE5-DF84-48FE-B720-853F2B679700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5212555" y="3839499"/>
            <a:ext cx="820515" cy="29916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D47DA2B-FCE1-47BF-9F4F-894A23F365E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428082" y="3839499"/>
            <a:ext cx="368015" cy="28891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E3A66E02-A8F5-415D-B91A-59E9AA1E3A9F}"/>
              </a:ext>
            </a:extLst>
          </p:cNvPr>
          <p:cNvCxnSpPr>
            <a:cxnSpLocks/>
            <a:stCxn id="2" idx="4"/>
            <a:endCxn id="9" idx="7"/>
          </p:cNvCxnSpPr>
          <p:nvPr/>
        </p:nvCxnSpPr>
        <p:spPr>
          <a:xfrm flipH="1">
            <a:off x="6597231" y="4488667"/>
            <a:ext cx="133064" cy="27769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5CD30C1-C226-417A-AA19-85B97351E576}"/>
              </a:ext>
            </a:extLst>
          </p:cNvPr>
          <p:cNvCxnSpPr>
            <a:cxnSpLocks/>
            <a:stCxn id="19" idx="2"/>
            <a:endCxn id="14" idx="6"/>
          </p:cNvCxnSpPr>
          <p:nvPr/>
        </p:nvCxnSpPr>
        <p:spPr>
          <a:xfrm flipH="1" flipV="1">
            <a:off x="9427599" y="4552348"/>
            <a:ext cx="280052" cy="10427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E48D48B-7D5C-4A4D-A6DA-467EC5CF8605}"/>
              </a:ext>
            </a:extLst>
          </p:cNvPr>
          <p:cNvCxnSpPr>
            <a:cxnSpLocks/>
            <a:stCxn id="20" idx="1"/>
            <a:endCxn id="14" idx="4"/>
          </p:cNvCxnSpPr>
          <p:nvPr/>
        </p:nvCxnSpPr>
        <p:spPr>
          <a:xfrm flipH="1" flipV="1">
            <a:off x="8649979" y="5581827"/>
            <a:ext cx="314232" cy="25445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58CD8D3B-B97D-4D8E-A226-7ED118C4628C}"/>
              </a:ext>
            </a:extLst>
          </p:cNvPr>
          <p:cNvSpPr/>
          <p:nvPr/>
        </p:nvSpPr>
        <p:spPr>
          <a:xfrm rot="1336516">
            <a:off x="9565009" y="1383023"/>
            <a:ext cx="1165399" cy="1165399"/>
          </a:xfrm>
          <a:prstGeom prst="ellipse">
            <a:avLst/>
          </a:prstGeom>
          <a:solidFill>
            <a:srgbClr val="E7DDDA"/>
          </a:solidFill>
          <a:ln w="12700">
            <a:solidFill>
              <a:srgbClr val="B8C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5665DC9-F6D9-4E74-9FE5-2F2FFFD545D9}"/>
              </a:ext>
            </a:extLst>
          </p:cNvPr>
          <p:cNvSpPr/>
          <p:nvPr/>
        </p:nvSpPr>
        <p:spPr>
          <a:xfrm>
            <a:off x="5818011" y="2664101"/>
            <a:ext cx="1824567" cy="1824567"/>
          </a:xfrm>
          <a:prstGeom prst="ellipse">
            <a:avLst/>
          </a:prstGeom>
          <a:solidFill>
            <a:srgbClr val="E7DDDA"/>
          </a:solidFill>
          <a:ln w="38100">
            <a:solidFill>
              <a:srgbClr val="B8CC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3928EC0-0A93-4DE0-9FDA-A3695A7FA56C}"/>
              </a:ext>
            </a:extLst>
          </p:cNvPr>
          <p:cNvSpPr/>
          <p:nvPr/>
        </p:nvSpPr>
        <p:spPr>
          <a:xfrm rot="20206749">
            <a:off x="5346463" y="4701243"/>
            <a:ext cx="1824567" cy="1824567"/>
          </a:xfrm>
          <a:prstGeom prst="ellipse">
            <a:avLst/>
          </a:prstGeom>
          <a:solidFill>
            <a:srgbClr val="E7DDDA"/>
          </a:solidFill>
          <a:ln w="9525">
            <a:solidFill>
              <a:srgbClr val="B8CC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1C87806-A155-40A7-B2F7-92B872EBD395}"/>
              </a:ext>
            </a:extLst>
          </p:cNvPr>
          <p:cNvSpPr/>
          <p:nvPr/>
        </p:nvSpPr>
        <p:spPr>
          <a:xfrm>
            <a:off x="7494569" y="1426994"/>
            <a:ext cx="1824567" cy="1824567"/>
          </a:xfrm>
          <a:prstGeom prst="ellipse">
            <a:avLst/>
          </a:prstGeom>
          <a:solidFill>
            <a:srgbClr val="E7DDDA"/>
          </a:solidFill>
          <a:ln w="9525">
            <a:solidFill>
              <a:srgbClr val="B8CC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487A420-736F-4C51-B848-2314C0B10216}"/>
              </a:ext>
            </a:extLst>
          </p:cNvPr>
          <p:cNvSpPr/>
          <p:nvPr/>
        </p:nvSpPr>
        <p:spPr>
          <a:xfrm rot="21376485">
            <a:off x="4302989" y="1211721"/>
            <a:ext cx="1824567" cy="1824567"/>
          </a:xfrm>
          <a:prstGeom prst="ellipse">
            <a:avLst/>
          </a:prstGeom>
          <a:solidFill>
            <a:srgbClr val="E7DDDA"/>
          </a:solidFill>
          <a:ln w="9525">
            <a:solidFill>
              <a:srgbClr val="B8CC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06FF984-3E8F-4423-9965-2EDECFE3B878}"/>
              </a:ext>
            </a:extLst>
          </p:cNvPr>
          <p:cNvSpPr/>
          <p:nvPr/>
        </p:nvSpPr>
        <p:spPr>
          <a:xfrm rot="1411009">
            <a:off x="3451369" y="3560486"/>
            <a:ext cx="1824567" cy="1824567"/>
          </a:xfrm>
          <a:prstGeom prst="ellipse">
            <a:avLst/>
          </a:prstGeom>
          <a:solidFill>
            <a:srgbClr val="E7DDDA"/>
          </a:solidFill>
          <a:ln w="9525">
            <a:solidFill>
              <a:srgbClr val="B8CC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AA5C5B3-6174-4E0B-9D7E-15AC95FE1827}"/>
              </a:ext>
            </a:extLst>
          </p:cNvPr>
          <p:cNvSpPr/>
          <p:nvPr/>
        </p:nvSpPr>
        <p:spPr>
          <a:xfrm rot="21123941">
            <a:off x="7611766" y="3765994"/>
            <a:ext cx="1824567" cy="1824567"/>
          </a:xfrm>
          <a:prstGeom prst="ellipse">
            <a:avLst/>
          </a:prstGeom>
          <a:solidFill>
            <a:srgbClr val="E7DDDA"/>
          </a:solidFill>
          <a:ln w="9525">
            <a:solidFill>
              <a:srgbClr val="B8CC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E973D63-163D-406C-80AA-FCB8A3E07572}"/>
              </a:ext>
            </a:extLst>
          </p:cNvPr>
          <p:cNvCxnSpPr>
            <a:cxnSpLocks/>
            <a:stCxn id="2" idx="1"/>
            <a:endCxn id="12" idx="5"/>
          </p:cNvCxnSpPr>
          <p:nvPr/>
        </p:nvCxnSpPr>
        <p:spPr>
          <a:xfrm flipH="1" flipV="1">
            <a:off x="5900903" y="2725811"/>
            <a:ext cx="184309" cy="20549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>
            <a:extLst>
              <a:ext uri="{FF2B5EF4-FFF2-40B4-BE49-F238E27FC236}">
                <a16:creationId xmlns:a16="http://schemas.microsoft.com/office/drawing/2014/main" id="{657376E1-8CD1-4EF3-AA48-5765CDC44029}"/>
              </a:ext>
            </a:extLst>
          </p:cNvPr>
          <p:cNvSpPr/>
          <p:nvPr/>
        </p:nvSpPr>
        <p:spPr>
          <a:xfrm rot="2209860">
            <a:off x="9289053" y="2864279"/>
            <a:ext cx="1165399" cy="1165399"/>
          </a:xfrm>
          <a:prstGeom prst="ellipse">
            <a:avLst/>
          </a:prstGeom>
          <a:solidFill>
            <a:srgbClr val="E7DDDA"/>
          </a:solidFill>
          <a:ln w="12700">
            <a:solidFill>
              <a:srgbClr val="B8C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717BE85-A73F-41AC-B86D-9FD462ABC2A7}"/>
              </a:ext>
            </a:extLst>
          </p:cNvPr>
          <p:cNvSpPr/>
          <p:nvPr/>
        </p:nvSpPr>
        <p:spPr>
          <a:xfrm rot="363205">
            <a:off x="9704402" y="4135370"/>
            <a:ext cx="1165399" cy="1165399"/>
          </a:xfrm>
          <a:prstGeom prst="ellipse">
            <a:avLst/>
          </a:prstGeom>
          <a:solidFill>
            <a:srgbClr val="E7DDDA"/>
          </a:solidFill>
          <a:ln w="12700">
            <a:solidFill>
              <a:srgbClr val="B8C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BD171EE-BC8F-48D8-8BAC-ADA9D3B99F8C}"/>
              </a:ext>
            </a:extLst>
          </p:cNvPr>
          <p:cNvSpPr/>
          <p:nvPr/>
        </p:nvSpPr>
        <p:spPr>
          <a:xfrm rot="20663146">
            <a:off x="8889238" y="5539507"/>
            <a:ext cx="1165399" cy="1165399"/>
          </a:xfrm>
          <a:prstGeom prst="ellipse">
            <a:avLst/>
          </a:prstGeom>
          <a:solidFill>
            <a:srgbClr val="E7DDDA"/>
          </a:solidFill>
          <a:ln w="12700">
            <a:solidFill>
              <a:srgbClr val="B8C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17822AC6-D3C9-47C4-96F4-D5F02BE32747}"/>
              </a:ext>
            </a:extLst>
          </p:cNvPr>
          <p:cNvSpPr/>
          <p:nvPr/>
        </p:nvSpPr>
        <p:spPr>
          <a:xfrm rot="21105425">
            <a:off x="3889542" y="5533207"/>
            <a:ext cx="1165399" cy="1165399"/>
          </a:xfrm>
          <a:prstGeom prst="ellipse">
            <a:avLst/>
          </a:prstGeom>
          <a:solidFill>
            <a:srgbClr val="E7DDDA"/>
          </a:solidFill>
          <a:ln w="12700">
            <a:solidFill>
              <a:srgbClr val="B8C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93FE5CF1-E582-4E8F-93AD-EE094D4A7077}"/>
              </a:ext>
            </a:extLst>
          </p:cNvPr>
          <p:cNvCxnSpPr>
            <a:cxnSpLocks/>
            <a:stCxn id="13" idx="3"/>
            <a:endCxn id="65" idx="6"/>
          </p:cNvCxnSpPr>
          <p:nvPr/>
        </p:nvCxnSpPr>
        <p:spPr>
          <a:xfrm flipH="1">
            <a:off x="3166476" y="4806873"/>
            <a:ext cx="348272" cy="25871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>
            <a:extLst>
              <a:ext uri="{FF2B5EF4-FFF2-40B4-BE49-F238E27FC236}">
                <a16:creationId xmlns:a16="http://schemas.microsoft.com/office/drawing/2014/main" id="{C914F4A9-61ED-4DE5-8A13-0680689F4F23}"/>
              </a:ext>
            </a:extLst>
          </p:cNvPr>
          <p:cNvSpPr/>
          <p:nvPr/>
        </p:nvSpPr>
        <p:spPr>
          <a:xfrm rot="20024672">
            <a:off x="2061194" y="4740659"/>
            <a:ext cx="1165399" cy="1165399"/>
          </a:xfrm>
          <a:prstGeom prst="ellipse">
            <a:avLst/>
          </a:prstGeom>
          <a:solidFill>
            <a:srgbClr val="E7DDDA"/>
          </a:solidFill>
          <a:ln w="12700">
            <a:solidFill>
              <a:srgbClr val="B8C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C71B826D-AAF5-4EED-97CB-5AACE61FF86E}"/>
              </a:ext>
            </a:extLst>
          </p:cNvPr>
          <p:cNvCxnSpPr>
            <a:cxnSpLocks/>
            <a:stCxn id="13" idx="2"/>
            <a:endCxn id="71" idx="6"/>
          </p:cNvCxnSpPr>
          <p:nvPr/>
        </p:nvCxnSpPr>
        <p:spPr>
          <a:xfrm flipH="1" flipV="1">
            <a:off x="3092583" y="3997066"/>
            <a:ext cx="434556" cy="1116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72CACA2D-FCB6-4BB1-82D5-9DF6ED95AFDB}"/>
              </a:ext>
            </a:extLst>
          </p:cNvPr>
          <p:cNvSpPr/>
          <p:nvPr/>
        </p:nvSpPr>
        <p:spPr>
          <a:xfrm rot="594245">
            <a:off x="1935869" y="3314142"/>
            <a:ext cx="1165399" cy="1165399"/>
          </a:xfrm>
          <a:prstGeom prst="ellipse">
            <a:avLst/>
          </a:prstGeom>
          <a:solidFill>
            <a:srgbClr val="E7DDDA"/>
          </a:solidFill>
          <a:ln w="12700">
            <a:solidFill>
              <a:srgbClr val="B8C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E1B33613-BE7B-4D75-9D8E-341F02E9BECC}"/>
              </a:ext>
            </a:extLst>
          </p:cNvPr>
          <p:cNvSpPr/>
          <p:nvPr/>
        </p:nvSpPr>
        <p:spPr>
          <a:xfrm rot="19089760">
            <a:off x="2618643" y="1479153"/>
            <a:ext cx="1165399" cy="1165399"/>
          </a:xfrm>
          <a:prstGeom prst="ellipse">
            <a:avLst/>
          </a:prstGeom>
          <a:solidFill>
            <a:srgbClr val="E7DDDA"/>
          </a:solidFill>
          <a:ln w="12700">
            <a:solidFill>
              <a:srgbClr val="B8C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3" name="Picture 2" descr="Newsletter julio 2020 -">
            <a:extLst>
              <a:ext uri="{FF2B5EF4-FFF2-40B4-BE49-F238E27FC236}">
                <a16:creationId xmlns:a16="http://schemas.microsoft.com/office/drawing/2014/main" id="{37709177-0B56-4AE8-A725-862C8AEB062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rcRect/>
          <a:stretch>
            <a:fillRect/>
          </a:stretch>
        </p:blipFill>
        <p:spPr>
          <a:xfrm>
            <a:off x="11331773" y="151181"/>
            <a:ext cx="564071" cy="2397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6E2A3DEE-6499-49C7-92EB-5CB883CFFEA8}"/>
              </a:ext>
            </a:extLst>
          </p:cNvPr>
          <p:cNvSpPr txBox="1">
            <a:spLocks/>
          </p:cNvSpPr>
          <p:nvPr/>
        </p:nvSpPr>
        <p:spPr>
          <a:xfrm>
            <a:off x="5973230" y="2805311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Tema principal: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BFCB960F-2842-4BF7-A125-D52C704D5B7B}"/>
              </a:ext>
            </a:extLst>
          </p:cNvPr>
          <p:cNvSpPr txBox="1">
            <a:spLocks/>
          </p:cNvSpPr>
          <p:nvPr/>
        </p:nvSpPr>
        <p:spPr>
          <a:xfrm>
            <a:off x="4486142" y="1264535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Subtema</a:t>
            </a:r>
            <a:r>
              <a:rPr lang="es-ES" sz="933" b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
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1EE23E2C-BB27-4DFC-9274-391F01F92404}"/>
              </a:ext>
            </a:extLst>
          </p:cNvPr>
          <p:cNvSpPr txBox="1">
            <a:spLocks/>
          </p:cNvSpPr>
          <p:nvPr/>
        </p:nvSpPr>
        <p:spPr>
          <a:xfrm>
            <a:off x="7680438" y="1478511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Subtema:</a:t>
            </a: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B2F03FC7-5BB1-423F-8026-A1813CFC2FD6}"/>
              </a:ext>
            </a:extLst>
          </p:cNvPr>
          <p:cNvSpPr txBox="1">
            <a:spLocks/>
          </p:cNvSpPr>
          <p:nvPr/>
        </p:nvSpPr>
        <p:spPr>
          <a:xfrm>
            <a:off x="7796097" y="3810272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Subtema:
</a:t>
            </a: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8F3EE398-90AF-4DC7-BB4E-A9183F4016D7}"/>
              </a:ext>
            </a:extLst>
          </p:cNvPr>
          <p:cNvSpPr txBox="1">
            <a:spLocks/>
          </p:cNvSpPr>
          <p:nvPr/>
        </p:nvSpPr>
        <p:spPr>
          <a:xfrm>
            <a:off x="5532333" y="4720850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Subtema</a:t>
            </a:r>
            <a:r>
              <a:rPr lang="es-ES" sz="933" b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
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8017DD3A-BB22-46B6-947D-4479F639ABD5}"/>
              </a:ext>
            </a:extLst>
          </p:cNvPr>
          <p:cNvSpPr txBox="1">
            <a:spLocks/>
          </p:cNvSpPr>
          <p:nvPr/>
        </p:nvSpPr>
        <p:spPr>
          <a:xfrm>
            <a:off x="3643434" y="3549062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Subtema</a:t>
            </a:r>
            <a:r>
              <a:rPr lang="es-ES" sz="933" b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
</a:t>
            </a: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33970BCF-B5B5-4C99-88B6-ED96DC24B64D}"/>
              </a:ext>
            </a:extLst>
          </p:cNvPr>
          <p:cNvSpPr txBox="1">
            <a:spLocks/>
          </p:cNvSpPr>
          <p:nvPr/>
        </p:nvSpPr>
        <p:spPr>
          <a:xfrm>
            <a:off x="2493690" y="1478511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Idea:</a:t>
            </a: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A9CC4BF1-E897-45AB-87A9-2C11235BAAB9}"/>
              </a:ext>
            </a:extLst>
          </p:cNvPr>
          <p:cNvSpPr txBox="1">
            <a:spLocks/>
          </p:cNvSpPr>
          <p:nvPr/>
        </p:nvSpPr>
        <p:spPr>
          <a:xfrm>
            <a:off x="1792154" y="3307812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Idea:</a:t>
            </a: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660475D7-153D-47B8-954A-CF59D3854917}"/>
              </a:ext>
            </a:extLst>
          </p:cNvPr>
          <p:cNvSpPr txBox="1">
            <a:spLocks/>
          </p:cNvSpPr>
          <p:nvPr/>
        </p:nvSpPr>
        <p:spPr>
          <a:xfrm>
            <a:off x="1920185" y="4720874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Idea: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8D725261-2F53-4BB9-808D-C80482A1BBAA}"/>
              </a:ext>
            </a:extLst>
          </p:cNvPr>
          <p:cNvSpPr txBox="1">
            <a:spLocks/>
          </p:cNvSpPr>
          <p:nvPr/>
        </p:nvSpPr>
        <p:spPr>
          <a:xfrm>
            <a:off x="3794128" y="5521738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Idea</a:t>
            </a:r>
            <a:r>
              <a:rPr lang="es-ES" sz="933" b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D8E37CF7-FE35-4DE4-A1C4-59443160C57B}"/>
              </a:ext>
            </a:extLst>
          </p:cNvPr>
          <p:cNvSpPr txBox="1">
            <a:spLocks/>
          </p:cNvSpPr>
          <p:nvPr/>
        </p:nvSpPr>
        <p:spPr>
          <a:xfrm>
            <a:off x="8678942" y="5542839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Idea</a:t>
            </a:r>
            <a:r>
              <a:rPr lang="es-ES" sz="933" b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E8E674A6-AD55-4BAB-AE75-809ED7FA5250}"/>
              </a:ext>
            </a:extLst>
          </p:cNvPr>
          <p:cNvSpPr txBox="1">
            <a:spLocks/>
          </p:cNvSpPr>
          <p:nvPr/>
        </p:nvSpPr>
        <p:spPr>
          <a:xfrm>
            <a:off x="9568552" y="4125674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Idea:</a:t>
            </a: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1FF55447-8090-4BCE-A879-E1B3BFBA3409}"/>
              </a:ext>
            </a:extLst>
          </p:cNvPr>
          <p:cNvSpPr txBox="1">
            <a:spLocks/>
          </p:cNvSpPr>
          <p:nvPr/>
        </p:nvSpPr>
        <p:spPr>
          <a:xfrm>
            <a:off x="9175977" y="2843988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Idea:</a:t>
            </a: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793A3499-320F-43DE-AAA8-8887299A7966}"/>
              </a:ext>
            </a:extLst>
          </p:cNvPr>
          <p:cNvSpPr txBox="1">
            <a:spLocks/>
          </p:cNvSpPr>
          <p:nvPr/>
        </p:nvSpPr>
        <p:spPr>
          <a:xfrm>
            <a:off x="9451865" y="1381655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Idea:</a:t>
            </a:r>
          </a:p>
        </p:txBody>
      </p:sp>
      <p:sp>
        <p:nvSpPr>
          <p:cNvPr id="62" name="Marcador de texto 2">
            <a:extLst>
              <a:ext uri="{FF2B5EF4-FFF2-40B4-BE49-F238E27FC236}">
                <a16:creationId xmlns:a16="http://schemas.microsoft.com/office/drawing/2014/main" id="{0EB10ED0-DB5C-4BE8-93C0-C0AA7BD86173}"/>
              </a:ext>
            </a:extLst>
          </p:cNvPr>
          <p:cNvSpPr txBox="1">
            <a:spLocks/>
          </p:cNvSpPr>
          <p:nvPr/>
        </p:nvSpPr>
        <p:spPr>
          <a:xfrm>
            <a:off x="229535" y="4537161"/>
            <a:ext cx="1683923" cy="1389527"/>
          </a:xfrm>
          <a:prstGeom prst="rect">
            <a:avLst/>
          </a:prstGeom>
        </p:spPr>
        <p:txBody>
          <a:bodyPr lIns="121920" tIns="60960" rIns="121920" bIns="6096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-292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+mj-lt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/>
            <a:r>
              <a:rPr lang="en-US" sz="1100" b="1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RECOMENDACIÓN: </a:t>
            </a:r>
          </a:p>
          <a:p>
            <a:pPr indent="0"/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Usa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colores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para </a:t>
            </a:r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diferenciar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los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subtemas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y </a:t>
            </a:r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añade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iconos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/</a:t>
            </a:r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imágenes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a las ideas.</a:t>
            </a:r>
          </a:p>
          <a:p>
            <a:pPr indent="0"/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Cuanto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más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visual, </a:t>
            </a:r>
            <a:r>
              <a:rPr lang="en-US" sz="1100" dirty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mejor</a:t>
            </a:r>
            <a:r>
              <a:rPr lang="en-US" sz="1100" dirty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.</a:t>
            </a:r>
            <a:r>
              <a:rPr lang="en-US" sz="1067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
</a:t>
            </a:r>
            <a:endParaRPr lang="es-ES" sz="1067" dirty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F33243-9A4C-99DD-BD00-A0E8818D4AEA}"/>
              </a:ext>
            </a:extLst>
          </p:cNvPr>
          <p:cNvSpPr txBox="1"/>
          <p:nvPr/>
        </p:nvSpPr>
        <p:spPr>
          <a:xfrm>
            <a:off x="729610" y="654561"/>
            <a:ext cx="343828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000" b="1">
                <a:solidFill>
                  <a:srgbClr val="EA7B5B"/>
                </a:solidFill>
                <a:latin typeface="Lato"/>
                <a:ea typeface="Lato"/>
                <a:cs typeface="Poppins Medium"/>
              </a:rPr>
              <a:t>Mapa mental</a:t>
            </a:r>
            <a:endParaRPr lang="es-ES" sz="4000" b="1" i="1">
              <a:solidFill>
                <a:srgbClr val="EA7B5B"/>
              </a:solidFill>
              <a:latin typeface="Lato"/>
              <a:ea typeface="Lato"/>
              <a:cs typeface="Poppins Medium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16D0D8-0805-E82D-8C4E-4448ED412613}"/>
              </a:ext>
            </a:extLst>
          </p:cNvPr>
          <p:cNvSpPr txBox="1"/>
          <p:nvPr/>
        </p:nvSpPr>
        <p:spPr>
          <a:xfrm>
            <a:off x="774749" y="260892"/>
            <a:ext cx="3553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Cocreación</a:t>
            </a:r>
            <a:r>
              <a:rPr lang="es-ES" sz="1200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: del prototipo al </a:t>
            </a:r>
            <a:r>
              <a:rPr lang="es-ES" sz="1200" i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MVP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D5E30E4-C035-468B-91F6-63A1889B41DC}"/>
              </a:ext>
            </a:extLst>
          </p:cNvPr>
          <p:cNvGrpSpPr/>
          <p:nvPr/>
        </p:nvGrpSpPr>
        <p:grpSpPr>
          <a:xfrm>
            <a:off x="10804414" y="6254975"/>
            <a:ext cx="1263783" cy="720900"/>
            <a:chOff x="8103310" y="4691231"/>
            <a:chExt cx="947837" cy="540675"/>
          </a:xfrm>
        </p:grpSpPr>
        <p:pic>
          <p:nvPicPr>
            <p:cNvPr id="7" name="Imagen 89">
              <a:extLst>
                <a:ext uri="{FF2B5EF4-FFF2-40B4-BE49-F238E27FC236}">
                  <a16:creationId xmlns:a16="http://schemas.microsoft.com/office/drawing/2014/main" id="{36B12F51-03A0-FC4A-8EF2-9BA95F9D0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103310" y="4768347"/>
              <a:ext cx="768623" cy="386445"/>
            </a:xfrm>
            <a:prstGeom prst="rect">
              <a:avLst/>
            </a:prstGeom>
          </p:spPr>
        </p:pic>
        <p:cxnSp>
          <p:nvCxnSpPr>
            <p:cNvPr id="10" name="Conector recto 3">
              <a:extLst>
                <a:ext uri="{FF2B5EF4-FFF2-40B4-BE49-F238E27FC236}">
                  <a16:creationId xmlns:a16="http://schemas.microsoft.com/office/drawing/2014/main" id="{57C25041-20EC-F80B-FC96-BB9D5A56B907}"/>
                </a:ext>
              </a:extLst>
            </p:cNvPr>
            <p:cNvCxnSpPr/>
            <p:nvPr/>
          </p:nvCxnSpPr>
          <p:spPr>
            <a:xfrm>
              <a:off x="8871932" y="4857917"/>
              <a:ext cx="0" cy="197652"/>
            </a:xfrm>
            <a:prstGeom prst="line">
              <a:avLst/>
            </a:prstGeom>
            <a:ln w="19050">
              <a:solidFill>
                <a:srgbClr val="76A6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oogle Shape;11;p1">
              <a:extLst>
                <a:ext uri="{FF2B5EF4-FFF2-40B4-BE49-F238E27FC236}">
                  <a16:creationId xmlns:a16="http://schemas.microsoft.com/office/drawing/2014/main" id="{B5342A34-6C14-A062-FA17-C0440AEB5B79}"/>
                </a:ext>
              </a:extLst>
            </p:cNvPr>
            <p:cNvSpPr txBox="1"/>
            <p:nvPr/>
          </p:nvSpPr>
          <p:spPr>
            <a:xfrm>
              <a:off x="8507997" y="4691231"/>
              <a:ext cx="543150" cy="54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0" rIns="0" bIns="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  <a:buSzPts val="1900"/>
              </a:pPr>
              <a:fld id="{00000000-1234-1234-1234-123412341234}" type="slidenum">
                <a:rPr lang="en-US" sz="1400" kern="0">
                  <a:solidFill>
                    <a:srgbClr val="000000"/>
                  </a:solidFill>
                  <a:latin typeface="Robot condensed"/>
                  <a:ea typeface="Lato"/>
                  <a:cs typeface="Lato"/>
                  <a:sym typeface="Lato"/>
                </a:rPr>
                <a:pPr algn="r" defTabSz="1219170">
                  <a:buClr>
                    <a:srgbClr val="000000"/>
                  </a:buClr>
                  <a:buSzPts val="1900"/>
                </a:pPr>
                <a:t>2</a:t>
              </a:fld>
              <a:endParaRPr sz="1400" kern="0" dirty="0">
                <a:solidFill>
                  <a:srgbClr val="000000"/>
                </a:solidFill>
                <a:latin typeface="Robot condensed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8" name="Picture 2" descr="Imagen que contiene firmar, foto, parada, alimentos&#10;&#10;Descripción generada automáticamente">
            <a:extLst>
              <a:ext uri="{FF2B5EF4-FFF2-40B4-BE49-F238E27FC236}">
                <a16:creationId xmlns:a16="http://schemas.microsoft.com/office/drawing/2014/main" id="{F461990B-DA2E-0A35-13D0-4C195892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5" y="6472528"/>
            <a:ext cx="1062725" cy="2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9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40B289B-321C-439E-9FA7-3D46BE7328C6}"/>
              </a:ext>
            </a:extLst>
          </p:cNvPr>
          <p:cNvGrpSpPr/>
          <p:nvPr/>
        </p:nvGrpSpPr>
        <p:grpSpPr>
          <a:xfrm>
            <a:off x="729610" y="1479118"/>
            <a:ext cx="10160063" cy="4878678"/>
            <a:chOff x="253998" y="727263"/>
            <a:chExt cx="8512252" cy="4335209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1504240-0E2F-4B14-AC0A-B4AF5D7DAB98}"/>
                </a:ext>
              </a:extLst>
            </p:cNvPr>
            <p:cNvSpPr/>
            <p:nvPr/>
          </p:nvSpPr>
          <p:spPr>
            <a:xfrm>
              <a:off x="253999" y="727263"/>
              <a:ext cx="8500536" cy="750288"/>
            </a:xfrm>
            <a:prstGeom prst="round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Título 1">
              <a:extLst>
                <a:ext uri="{FF2B5EF4-FFF2-40B4-BE49-F238E27FC236}">
                  <a16:creationId xmlns:a16="http://schemas.microsoft.com/office/drawing/2014/main" id="{20C00D0A-212C-482C-984B-182E171CA68E}"/>
                </a:ext>
              </a:extLst>
            </p:cNvPr>
            <p:cNvSpPr txBox="1">
              <a:spLocks/>
            </p:cNvSpPr>
            <p:nvPr/>
          </p:nvSpPr>
          <p:spPr>
            <a:xfrm>
              <a:off x="253998" y="764308"/>
              <a:ext cx="3067691" cy="306641"/>
            </a:xfrm>
            <a:prstGeom prst="rect">
              <a:avLst/>
            </a:prstGeom>
          </p:spPr>
          <p:txBody>
            <a:bodyPr lIns="121920" tIns="60960" rIns="121920" bIns="6096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400" b="1" i="0" u="none" strike="noStrike" cap="none">
                  <a:solidFill>
                    <a:srgbClr val="E3384A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ES" sz="120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Reto: ¿Cómo podríamos…?
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0BCB7F3-289C-4C32-88FD-2B10398AB1E4}"/>
                </a:ext>
              </a:extLst>
            </p:cNvPr>
            <p:cNvSpPr/>
            <p:nvPr/>
          </p:nvSpPr>
          <p:spPr>
            <a:xfrm>
              <a:off x="253999" y="1608655"/>
              <a:ext cx="2675460" cy="1663352"/>
            </a:xfrm>
            <a:prstGeom prst="round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" name="Título 1">
              <a:extLst>
                <a:ext uri="{FF2B5EF4-FFF2-40B4-BE49-F238E27FC236}">
                  <a16:creationId xmlns:a16="http://schemas.microsoft.com/office/drawing/2014/main" id="{81405EA4-3E50-4419-AACA-CD95C527CC53}"/>
                </a:ext>
              </a:extLst>
            </p:cNvPr>
            <p:cNvSpPr txBox="1">
              <a:spLocks/>
            </p:cNvSpPr>
            <p:nvPr/>
          </p:nvSpPr>
          <p:spPr>
            <a:xfrm>
              <a:off x="253998" y="1636983"/>
              <a:ext cx="2599269" cy="1563168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400" b="1" i="0" u="none" strike="noStrike" cap="none">
                  <a:solidFill>
                    <a:srgbClr val="E3384A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s-ES" sz="110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Stakeholders</a:t>
              </a:r>
              <a:endParaRPr lang="es-ES" sz="110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endParaRPr>
            </a:p>
            <a:p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Agentes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involucrados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directa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o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indirectamente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en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el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reto</a:t>
              </a:r>
              <a:r>
                <a:rPr lang="en-U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
</a:t>
              </a:r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83606403-8D78-42A0-BE60-B69C8C5A5E7D}"/>
                </a:ext>
              </a:extLst>
            </p:cNvPr>
            <p:cNvSpPr/>
            <p:nvPr/>
          </p:nvSpPr>
          <p:spPr>
            <a:xfrm>
              <a:off x="3166537" y="1604669"/>
              <a:ext cx="2675459" cy="1663352"/>
            </a:xfrm>
            <a:prstGeom prst="round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AC8D9DC4-E348-45F6-88FE-51D31C49D787}"/>
                </a:ext>
              </a:extLst>
            </p:cNvPr>
            <p:cNvSpPr/>
            <p:nvPr/>
          </p:nvSpPr>
          <p:spPr>
            <a:xfrm>
              <a:off x="6079075" y="1604669"/>
              <a:ext cx="2675460" cy="1663352"/>
            </a:xfrm>
            <a:prstGeom prst="round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14167E8-9B75-4BAA-90EA-51619128543B}"/>
                </a:ext>
              </a:extLst>
            </p:cNvPr>
            <p:cNvSpPr/>
            <p:nvPr/>
          </p:nvSpPr>
          <p:spPr>
            <a:xfrm>
              <a:off x="253998" y="3399119"/>
              <a:ext cx="2675460" cy="1663353"/>
            </a:xfrm>
            <a:prstGeom prst="round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0D513FE-0A6D-4587-832F-77F7F23327FB}"/>
                </a:ext>
              </a:extLst>
            </p:cNvPr>
            <p:cNvSpPr/>
            <p:nvPr/>
          </p:nvSpPr>
          <p:spPr>
            <a:xfrm>
              <a:off x="3166536" y="3395133"/>
              <a:ext cx="2675460" cy="1663353"/>
            </a:xfrm>
            <a:prstGeom prst="round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1DFECD1C-E4B0-4139-BD58-F608E9504558}"/>
                </a:ext>
              </a:extLst>
            </p:cNvPr>
            <p:cNvSpPr/>
            <p:nvPr/>
          </p:nvSpPr>
          <p:spPr>
            <a:xfrm>
              <a:off x="6090790" y="3395132"/>
              <a:ext cx="2675460" cy="1663353"/>
            </a:xfrm>
            <a:prstGeom prst="round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4" name="Título 1">
              <a:extLst>
                <a:ext uri="{FF2B5EF4-FFF2-40B4-BE49-F238E27FC236}">
                  <a16:creationId xmlns:a16="http://schemas.microsoft.com/office/drawing/2014/main" id="{9B13659B-E60A-45D8-9007-5B514D24426C}"/>
                </a:ext>
              </a:extLst>
            </p:cNvPr>
            <p:cNvSpPr txBox="1">
              <a:spLocks/>
            </p:cNvSpPr>
            <p:nvPr/>
          </p:nvSpPr>
          <p:spPr>
            <a:xfrm>
              <a:off x="253998" y="3395132"/>
              <a:ext cx="2590797" cy="1563168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400" b="1" i="0" u="none" strike="noStrike" cap="none">
                  <a:solidFill>
                    <a:srgbClr val="E3384A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s-ES" sz="110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Impulsores del cambio
</a:t>
              </a:r>
              <a:r>
                <a:rPr lang="es-E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Tendencias, tecnologías, fuerzas disruptivas </a:t>
              </a:r>
            </a:p>
            <a:p>
              <a:r>
                <a: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
</a:t>
              </a:r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8" name="Título 1">
              <a:extLst>
                <a:ext uri="{FF2B5EF4-FFF2-40B4-BE49-F238E27FC236}">
                  <a16:creationId xmlns:a16="http://schemas.microsoft.com/office/drawing/2014/main" id="{EFC40C5B-58E1-45DA-A5A2-C634665719C1}"/>
                </a:ext>
              </a:extLst>
            </p:cNvPr>
            <p:cNvSpPr txBox="1">
              <a:spLocks/>
            </p:cNvSpPr>
            <p:nvPr/>
          </p:nvSpPr>
          <p:spPr>
            <a:xfrm>
              <a:off x="3166536" y="3395132"/>
              <a:ext cx="2599264" cy="1631039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400" b="1" i="0" u="none" strike="noStrike" cap="none">
                  <a:solidFill>
                    <a:srgbClr val="E3384A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s-ES" sz="110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Entorno</a:t>
              </a:r>
            </a:p>
            <a:p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Marco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normativo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,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aparición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de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nuevos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agentes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,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cambios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de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comportamiento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</a:p>
            <a:p>
              <a:r>
                <a:rPr lang="en-U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
</a:t>
              </a:r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9" name="Título 1">
              <a:extLst>
                <a:ext uri="{FF2B5EF4-FFF2-40B4-BE49-F238E27FC236}">
                  <a16:creationId xmlns:a16="http://schemas.microsoft.com/office/drawing/2014/main" id="{8E228D20-33C6-4B0B-97E1-95EFD323F3B7}"/>
                </a:ext>
              </a:extLst>
            </p:cNvPr>
            <p:cNvSpPr txBox="1">
              <a:spLocks/>
            </p:cNvSpPr>
            <p:nvPr/>
          </p:nvSpPr>
          <p:spPr>
            <a:xfrm>
              <a:off x="6079074" y="3395132"/>
              <a:ext cx="2599264" cy="166335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400" b="1" i="0" u="none" strike="noStrike" cap="none">
                  <a:solidFill>
                    <a:srgbClr val="E3384A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s-ES" sz="110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Segmento</a:t>
              </a:r>
            </a:p>
            <a:p>
              <a:r>
                <a:rPr lang="es-E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Usuarios finales potenciales</a:t>
              </a:r>
              <a:r>
                <a: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
</a:t>
              </a:r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6" name="Título 1">
              <a:extLst>
                <a:ext uri="{FF2B5EF4-FFF2-40B4-BE49-F238E27FC236}">
                  <a16:creationId xmlns:a16="http://schemas.microsoft.com/office/drawing/2014/main" id="{DBEFFD0F-91E6-4757-A8FF-A3DDBBACD1F0}"/>
                </a:ext>
              </a:extLst>
            </p:cNvPr>
            <p:cNvSpPr txBox="1">
              <a:spLocks/>
            </p:cNvSpPr>
            <p:nvPr/>
          </p:nvSpPr>
          <p:spPr>
            <a:xfrm>
              <a:off x="6067703" y="1604665"/>
              <a:ext cx="2675458" cy="156316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400" b="1" i="0" u="none" strike="noStrike" cap="none">
                  <a:solidFill>
                    <a:srgbClr val="E3384A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s-ES" sz="110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Competición</a:t>
              </a:r>
            </a:p>
            <a:p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Grandes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actores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y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nuevos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actores: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qué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están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haciendo</a:t>
              </a:r>
              <a:r>
                <a:rPr lang="en-U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
</a:t>
              </a:r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" name="Título 1">
              <a:extLst>
                <a:ext uri="{FF2B5EF4-FFF2-40B4-BE49-F238E27FC236}">
                  <a16:creationId xmlns:a16="http://schemas.microsoft.com/office/drawing/2014/main" id="{5E3B9FC5-1B09-49EF-8730-04792D11CA0F}"/>
                </a:ext>
              </a:extLst>
            </p:cNvPr>
            <p:cNvSpPr txBox="1">
              <a:spLocks/>
            </p:cNvSpPr>
            <p:nvPr/>
          </p:nvSpPr>
          <p:spPr>
            <a:xfrm>
              <a:off x="3155163" y="1604663"/>
              <a:ext cx="2675458" cy="159548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400" b="1" i="0" u="none" strike="noStrike" cap="none">
                  <a:solidFill>
                    <a:srgbClr val="E3384A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s-ES" sz="110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Fortalezas</a:t>
              </a:r>
            </a:p>
            <a:p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Ventajas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que la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empresa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tiene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para ser un actor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en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este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1100" b="0" err="1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contexto</a:t>
              </a:r>
              <a:r>
                <a:rPr lang="en-US" sz="1100" b="0">
                  <a:solidFill>
                    <a:srgbClr val="4B4A4B"/>
                  </a:solidFill>
                  <a:latin typeface="Lato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
</a:t>
              </a:r>
              <a:endParaRPr lang="es-ES" sz="800" b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32A19-CE57-9393-6045-07E70113AA13}"/>
              </a:ext>
            </a:extLst>
          </p:cNvPr>
          <p:cNvSpPr txBox="1"/>
          <p:nvPr/>
        </p:nvSpPr>
        <p:spPr>
          <a:xfrm>
            <a:off x="729610" y="654561"/>
            <a:ext cx="5061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>
                <a:solidFill>
                  <a:srgbClr val="EA7B5B"/>
                </a:solidFill>
                <a:latin typeface="Lato" panose="020F0502020204030203" pitchFamily="34" charset="0"/>
                <a:cs typeface="Poppins Medium" pitchFamily="2" charset="77"/>
              </a:rPr>
              <a:t>Exploración del reto</a:t>
            </a:r>
            <a:endParaRPr lang="es-ES" sz="4000" b="1" i="1">
              <a:solidFill>
                <a:srgbClr val="EA7B5B"/>
              </a:solidFill>
              <a:latin typeface="Lato" panose="020F0502020204030203" pitchFamily="34" charset="0"/>
              <a:cs typeface="Poppins Medium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36BF56-2607-F03D-6362-2DF4B529F60D}"/>
              </a:ext>
            </a:extLst>
          </p:cNvPr>
          <p:cNvSpPr txBox="1"/>
          <p:nvPr/>
        </p:nvSpPr>
        <p:spPr>
          <a:xfrm>
            <a:off x="774749" y="260892"/>
            <a:ext cx="3553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Cocreación</a:t>
            </a:r>
            <a:r>
              <a:rPr lang="es-ES" sz="1200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: del prototipo al </a:t>
            </a:r>
            <a:r>
              <a:rPr lang="es-ES" sz="1200" i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MVP</a:t>
            </a:r>
          </a:p>
        </p:txBody>
      </p:sp>
      <p:grpSp>
        <p:nvGrpSpPr>
          <p:cNvPr id="2" name="Grupo 2">
            <a:extLst>
              <a:ext uri="{FF2B5EF4-FFF2-40B4-BE49-F238E27FC236}">
                <a16:creationId xmlns:a16="http://schemas.microsoft.com/office/drawing/2014/main" id="{C3A0EB31-0D5B-7076-8572-85E680C65FDD}"/>
              </a:ext>
            </a:extLst>
          </p:cNvPr>
          <p:cNvGrpSpPr/>
          <p:nvPr/>
        </p:nvGrpSpPr>
        <p:grpSpPr>
          <a:xfrm>
            <a:off x="10804414" y="6254975"/>
            <a:ext cx="1263783" cy="720900"/>
            <a:chOff x="8103310" y="4691231"/>
            <a:chExt cx="947837" cy="540675"/>
          </a:xfrm>
        </p:grpSpPr>
        <p:pic>
          <p:nvPicPr>
            <p:cNvPr id="3" name="Imagen 89">
              <a:extLst>
                <a:ext uri="{FF2B5EF4-FFF2-40B4-BE49-F238E27FC236}">
                  <a16:creationId xmlns:a16="http://schemas.microsoft.com/office/drawing/2014/main" id="{29AA233D-5A62-D27C-D704-9E5FEFE5C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103310" y="4768347"/>
              <a:ext cx="768623" cy="386445"/>
            </a:xfrm>
            <a:prstGeom prst="rect">
              <a:avLst/>
            </a:prstGeom>
          </p:spPr>
        </p:pic>
        <p:cxnSp>
          <p:nvCxnSpPr>
            <p:cNvPr id="7" name="Conector recto 3">
              <a:extLst>
                <a:ext uri="{FF2B5EF4-FFF2-40B4-BE49-F238E27FC236}">
                  <a16:creationId xmlns:a16="http://schemas.microsoft.com/office/drawing/2014/main" id="{7943B11C-6645-2F60-7A0C-4DD601AFF97A}"/>
                </a:ext>
              </a:extLst>
            </p:cNvPr>
            <p:cNvCxnSpPr/>
            <p:nvPr/>
          </p:nvCxnSpPr>
          <p:spPr>
            <a:xfrm>
              <a:off x="8871932" y="4857917"/>
              <a:ext cx="0" cy="197652"/>
            </a:xfrm>
            <a:prstGeom prst="line">
              <a:avLst/>
            </a:prstGeom>
            <a:ln w="19050">
              <a:solidFill>
                <a:srgbClr val="76A6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Google Shape;11;p1">
              <a:extLst>
                <a:ext uri="{FF2B5EF4-FFF2-40B4-BE49-F238E27FC236}">
                  <a16:creationId xmlns:a16="http://schemas.microsoft.com/office/drawing/2014/main" id="{3CB7538F-28EB-9611-B193-53A951951E51}"/>
                </a:ext>
              </a:extLst>
            </p:cNvPr>
            <p:cNvSpPr txBox="1"/>
            <p:nvPr/>
          </p:nvSpPr>
          <p:spPr>
            <a:xfrm>
              <a:off x="8507997" y="4691231"/>
              <a:ext cx="543150" cy="54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0" rIns="0" bIns="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  <a:buSzPts val="1900"/>
              </a:pPr>
              <a:fld id="{00000000-1234-1234-1234-123412341234}" type="slidenum">
                <a:rPr lang="en-US" sz="1400" kern="0">
                  <a:solidFill>
                    <a:srgbClr val="000000"/>
                  </a:solidFill>
                  <a:latin typeface="Robot condensed"/>
                  <a:ea typeface="Lato"/>
                  <a:cs typeface="Lato"/>
                  <a:sym typeface="Lato"/>
                </a:rPr>
                <a:pPr algn="r" defTabSz="1219170">
                  <a:buClr>
                    <a:srgbClr val="000000"/>
                  </a:buClr>
                  <a:buSzPts val="1900"/>
                </a:pPr>
                <a:t>3</a:t>
              </a:fld>
              <a:endParaRPr sz="1400" kern="0" dirty="0">
                <a:solidFill>
                  <a:srgbClr val="000000"/>
                </a:solidFill>
                <a:latin typeface="Robot condensed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8" name="Picture 2" descr="Imagen que contiene firmar, foto, parada, alimentos&#10;&#10;Descripción generada automáticamente">
            <a:extLst>
              <a:ext uri="{FF2B5EF4-FFF2-40B4-BE49-F238E27FC236}">
                <a16:creationId xmlns:a16="http://schemas.microsoft.com/office/drawing/2014/main" id="{B8F310E3-AEF6-1033-7202-A1872241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5" y="6472528"/>
            <a:ext cx="1062725" cy="2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9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C8988D17-CF95-40EA-B5DC-F12C7E553735}"/>
              </a:ext>
            </a:extLst>
          </p:cNvPr>
          <p:cNvSpPr/>
          <p:nvPr/>
        </p:nvSpPr>
        <p:spPr>
          <a:xfrm>
            <a:off x="6300967" y="1479117"/>
            <a:ext cx="5277706" cy="4878680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B7C5F1C-3778-4C97-88EE-65621F5F1FD0}"/>
              </a:ext>
            </a:extLst>
          </p:cNvPr>
          <p:cNvSpPr/>
          <p:nvPr/>
        </p:nvSpPr>
        <p:spPr>
          <a:xfrm>
            <a:off x="313697" y="1479118"/>
            <a:ext cx="5277706" cy="4878680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F60F2ABC-B66D-461C-B717-0757954437C9}"/>
              </a:ext>
            </a:extLst>
          </p:cNvPr>
          <p:cNvSpPr txBox="1">
            <a:spLocks/>
          </p:cNvSpPr>
          <p:nvPr/>
        </p:nvSpPr>
        <p:spPr>
          <a:xfrm>
            <a:off x="883118" y="1766178"/>
            <a:ext cx="4923855" cy="70788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IN</a:t>
            </a:r>
          </a:p>
          <a:p>
            <a:r>
              <a:rPr lang="es-E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¿Qué entra en el ámbito de la solución?</a:t>
            </a:r>
            <a:endParaRPr lang="es-ES" sz="1200">
              <a:solidFill>
                <a:srgbClr val="4B4A4B"/>
              </a:solidFill>
              <a:latin typeface="Lato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F51ACC94-EDDF-4F13-A9E7-ACD99E924C0E}"/>
              </a:ext>
            </a:extLst>
          </p:cNvPr>
          <p:cNvSpPr txBox="1">
            <a:spLocks/>
          </p:cNvSpPr>
          <p:nvPr/>
        </p:nvSpPr>
        <p:spPr>
          <a:xfrm>
            <a:off x="6869926" y="1766178"/>
            <a:ext cx="5493277" cy="6519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OUT</a:t>
            </a:r>
          </a:p>
          <a:p>
            <a:r>
              <a:rPr lang="en-U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¿</a:t>
            </a:r>
            <a:r>
              <a:rPr lang="en-US" sz="12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Qué</a:t>
            </a:r>
            <a:r>
              <a:rPr lang="en-U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NO </a:t>
            </a:r>
            <a:r>
              <a:rPr lang="en-US" sz="12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entra</a:t>
            </a:r>
            <a:r>
              <a:rPr lang="en-U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en</a:t>
            </a:r>
            <a:r>
              <a:rPr lang="en-U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el</a:t>
            </a:r>
            <a:r>
              <a:rPr lang="en-U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ámbito</a:t>
            </a:r>
            <a:r>
              <a:rPr lang="en-U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de </a:t>
            </a:r>
            <a:r>
              <a:rPr lang="es-E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solución</a:t>
            </a:r>
            <a:r>
              <a:rPr lang="en-US" sz="12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?</a:t>
            </a:r>
            <a:endParaRPr lang="es-ES" sz="1200">
              <a:solidFill>
                <a:srgbClr val="4B4A4B"/>
              </a:solidFill>
              <a:latin typeface="Lato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FB33B6-E77D-4AC0-D208-A82DCCC9A0B8}"/>
              </a:ext>
            </a:extLst>
          </p:cNvPr>
          <p:cNvSpPr txBox="1"/>
          <p:nvPr/>
        </p:nvSpPr>
        <p:spPr>
          <a:xfrm>
            <a:off x="729610" y="654561"/>
            <a:ext cx="2785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1">
                <a:solidFill>
                  <a:srgbClr val="EA7B5B"/>
                </a:solidFill>
                <a:latin typeface="Lato" panose="020F0502020204030203" pitchFamily="34" charset="0"/>
                <a:cs typeface="Poppins Medium" pitchFamily="2" charset="77"/>
              </a:rPr>
              <a:t>IN &amp; OUT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F96F10-1157-10FC-52A8-DF3F10E3EFC1}"/>
              </a:ext>
            </a:extLst>
          </p:cNvPr>
          <p:cNvSpPr txBox="1"/>
          <p:nvPr/>
        </p:nvSpPr>
        <p:spPr>
          <a:xfrm>
            <a:off x="774749" y="260892"/>
            <a:ext cx="3553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Cocreación</a:t>
            </a:r>
            <a:r>
              <a:rPr lang="es-ES" sz="1200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: del prototipo al </a:t>
            </a:r>
            <a:r>
              <a:rPr lang="es-ES" sz="1200" i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MVP</a:t>
            </a:r>
          </a:p>
        </p:txBody>
      </p:sp>
      <p:grpSp>
        <p:nvGrpSpPr>
          <p:cNvPr id="2" name="Grupo 2">
            <a:extLst>
              <a:ext uri="{FF2B5EF4-FFF2-40B4-BE49-F238E27FC236}">
                <a16:creationId xmlns:a16="http://schemas.microsoft.com/office/drawing/2014/main" id="{E035166C-723C-7DE7-DB38-FD3078AB21C6}"/>
              </a:ext>
            </a:extLst>
          </p:cNvPr>
          <p:cNvGrpSpPr/>
          <p:nvPr/>
        </p:nvGrpSpPr>
        <p:grpSpPr>
          <a:xfrm>
            <a:off x="10804414" y="6254975"/>
            <a:ext cx="1263783" cy="720900"/>
            <a:chOff x="8103310" y="4691231"/>
            <a:chExt cx="947837" cy="540675"/>
          </a:xfrm>
        </p:grpSpPr>
        <p:pic>
          <p:nvPicPr>
            <p:cNvPr id="5" name="Imagen 89">
              <a:extLst>
                <a:ext uri="{FF2B5EF4-FFF2-40B4-BE49-F238E27FC236}">
                  <a16:creationId xmlns:a16="http://schemas.microsoft.com/office/drawing/2014/main" id="{81DDFA37-C938-D5A5-867A-EAC238224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103310" y="4768347"/>
              <a:ext cx="768623" cy="386445"/>
            </a:xfrm>
            <a:prstGeom prst="rect">
              <a:avLst/>
            </a:prstGeom>
          </p:spPr>
        </p:pic>
        <p:cxnSp>
          <p:nvCxnSpPr>
            <p:cNvPr id="7" name="Conector recto 3">
              <a:extLst>
                <a:ext uri="{FF2B5EF4-FFF2-40B4-BE49-F238E27FC236}">
                  <a16:creationId xmlns:a16="http://schemas.microsoft.com/office/drawing/2014/main" id="{33D9FB7C-EBA2-02C8-E4FB-52B86AF04928}"/>
                </a:ext>
              </a:extLst>
            </p:cNvPr>
            <p:cNvCxnSpPr/>
            <p:nvPr/>
          </p:nvCxnSpPr>
          <p:spPr>
            <a:xfrm>
              <a:off x="8871932" y="4857917"/>
              <a:ext cx="0" cy="197652"/>
            </a:xfrm>
            <a:prstGeom prst="line">
              <a:avLst/>
            </a:prstGeom>
            <a:ln w="19050">
              <a:solidFill>
                <a:srgbClr val="76A6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Google Shape;11;p1">
              <a:extLst>
                <a:ext uri="{FF2B5EF4-FFF2-40B4-BE49-F238E27FC236}">
                  <a16:creationId xmlns:a16="http://schemas.microsoft.com/office/drawing/2014/main" id="{E157596C-DB90-7B8E-3E47-4036068385D6}"/>
                </a:ext>
              </a:extLst>
            </p:cNvPr>
            <p:cNvSpPr txBox="1"/>
            <p:nvPr/>
          </p:nvSpPr>
          <p:spPr>
            <a:xfrm>
              <a:off x="8507997" y="4691231"/>
              <a:ext cx="543150" cy="54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0" rIns="0" bIns="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  <a:buSzPts val="1900"/>
              </a:pPr>
              <a:fld id="{00000000-1234-1234-1234-123412341234}" type="slidenum">
                <a:rPr lang="en-US" sz="1400" kern="0">
                  <a:solidFill>
                    <a:srgbClr val="000000"/>
                  </a:solidFill>
                  <a:latin typeface="Robot condensed"/>
                  <a:ea typeface="Lato"/>
                  <a:cs typeface="Lato"/>
                  <a:sym typeface="Lato"/>
                </a:rPr>
                <a:pPr algn="r" defTabSz="1219170">
                  <a:buClr>
                    <a:srgbClr val="000000"/>
                  </a:buClr>
                  <a:buSzPts val="1900"/>
                </a:pPr>
                <a:t>4</a:t>
              </a:fld>
              <a:endParaRPr sz="1400" kern="0" dirty="0">
                <a:solidFill>
                  <a:srgbClr val="000000"/>
                </a:solidFill>
                <a:latin typeface="Robot condensed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6" name="Picture 2" descr="Imagen que contiene firmar, foto, parada, alimentos&#10;&#10;Descripción generada automáticamente">
            <a:extLst>
              <a:ext uri="{FF2B5EF4-FFF2-40B4-BE49-F238E27FC236}">
                <a16:creationId xmlns:a16="http://schemas.microsoft.com/office/drawing/2014/main" id="{0C1E3730-641B-4B8D-AA98-BDD2A59C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5" y="6472528"/>
            <a:ext cx="1062725" cy="2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3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63E983A2-73F4-4769-ABDA-A27899C8A70F}"/>
              </a:ext>
            </a:extLst>
          </p:cNvPr>
          <p:cNvGrpSpPr/>
          <p:nvPr/>
        </p:nvGrpSpPr>
        <p:grpSpPr>
          <a:xfrm>
            <a:off x="411186" y="1600990"/>
            <a:ext cx="11142700" cy="1213016"/>
            <a:chOff x="308389" y="966246"/>
            <a:chExt cx="7907971" cy="1026105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4197C03-15D1-472E-BD35-F2ED5C1298D8}"/>
                </a:ext>
              </a:extLst>
            </p:cNvPr>
            <p:cNvGrpSpPr/>
            <p:nvPr/>
          </p:nvGrpSpPr>
          <p:grpSpPr>
            <a:xfrm>
              <a:off x="308389" y="966246"/>
              <a:ext cx="2582333" cy="1013883"/>
              <a:chOff x="308389" y="966246"/>
              <a:chExt cx="2582333" cy="1013883"/>
            </a:xfrm>
          </p:grpSpPr>
          <p:sp>
            <p:nvSpPr>
              <p:cNvPr id="78" name="Rectángulo 77">
                <a:extLst>
                  <a:ext uri="{FF2B5EF4-FFF2-40B4-BE49-F238E27FC236}">
                    <a16:creationId xmlns:a16="http://schemas.microsoft.com/office/drawing/2014/main" id="{C8739CAE-D332-4109-A75A-E024053D0E09}"/>
                  </a:ext>
                </a:extLst>
              </p:cNvPr>
              <p:cNvSpPr/>
              <p:nvPr/>
            </p:nvSpPr>
            <p:spPr>
              <a:xfrm>
                <a:off x="308389" y="970233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77" name="Título 1">
                <a:extLst>
                  <a:ext uri="{FF2B5EF4-FFF2-40B4-BE49-F238E27FC236}">
                    <a16:creationId xmlns:a16="http://schemas.microsoft.com/office/drawing/2014/main" id="{1560AD03-1AEB-407B-888A-0B5098F051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389" y="966246"/>
                <a:ext cx="2574564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ea typeface="Lato"/>
                    <a:cs typeface="Poppins"/>
                  </a:rPr>
                  <a:t>Imagen:</a:t>
                </a:r>
              </a:p>
              <a:p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ea typeface="Lato"/>
                    <a:cs typeface="Poppins"/>
                  </a:rPr>
                  <a:t>foto/dibujo ilustrativo del usuario</a:t>
                </a:r>
                <a:endParaRPr lang="es-ES" sz="1100">
                  <a:solidFill>
                    <a:srgbClr val="4B4A4B"/>
                  </a:solidFill>
                  <a:latin typeface="Lato" panose="020F0502020204030203" pitchFamily="34" charset="0"/>
                  <a:ea typeface="Lato"/>
                  <a:cs typeface="Poppins"/>
                </a:endParaRPr>
              </a:p>
            </p:txBody>
          </p:sp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8467C16D-15AE-4E4D-8282-6E2B16108A1B}"/>
                </a:ext>
              </a:extLst>
            </p:cNvPr>
            <p:cNvGrpSpPr/>
            <p:nvPr/>
          </p:nvGrpSpPr>
          <p:grpSpPr>
            <a:xfrm>
              <a:off x="2971208" y="968238"/>
              <a:ext cx="2582333" cy="1013883"/>
              <a:chOff x="308389" y="966246"/>
              <a:chExt cx="2582333" cy="1013883"/>
            </a:xfrm>
          </p:grpSpPr>
          <p:sp>
            <p:nvSpPr>
              <p:cNvPr id="84" name="Rectángulo 83">
                <a:extLst>
                  <a:ext uri="{FF2B5EF4-FFF2-40B4-BE49-F238E27FC236}">
                    <a16:creationId xmlns:a16="http://schemas.microsoft.com/office/drawing/2014/main" id="{B8E96F8C-18E1-4B3B-B3EE-9516EA33E080}"/>
                  </a:ext>
                </a:extLst>
              </p:cNvPr>
              <p:cNvSpPr/>
              <p:nvPr/>
            </p:nvSpPr>
            <p:spPr>
              <a:xfrm>
                <a:off x="308389" y="970233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85" name="Título 1">
                <a:extLst>
                  <a:ext uri="{FF2B5EF4-FFF2-40B4-BE49-F238E27FC236}">
                    <a16:creationId xmlns:a16="http://schemas.microsoft.com/office/drawing/2014/main" id="{72AB0C3E-C9F2-4C27-B93F-826F6524C2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389" y="966246"/>
                <a:ext cx="2582332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Nombre:</a:t>
                </a:r>
              </a:p>
              <a:p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personificación del arquetipo (real o ficticio)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F86359F-EBA6-439D-A092-04082613575C}"/>
                </a:ext>
              </a:extLst>
            </p:cNvPr>
            <p:cNvGrpSpPr/>
            <p:nvPr/>
          </p:nvGrpSpPr>
          <p:grpSpPr>
            <a:xfrm>
              <a:off x="5634027" y="978468"/>
              <a:ext cx="2582333" cy="1013883"/>
              <a:chOff x="5634027" y="978468"/>
              <a:chExt cx="2582333" cy="1013883"/>
            </a:xfrm>
          </p:grpSpPr>
          <p:sp>
            <p:nvSpPr>
              <p:cNvPr id="87" name="Rectángulo 86">
                <a:extLst>
                  <a:ext uri="{FF2B5EF4-FFF2-40B4-BE49-F238E27FC236}">
                    <a16:creationId xmlns:a16="http://schemas.microsoft.com/office/drawing/2014/main" id="{FF8FE079-6741-4BF3-B4B2-6EC37A56F82C}"/>
                  </a:ext>
                </a:extLst>
              </p:cNvPr>
              <p:cNvSpPr/>
              <p:nvPr/>
            </p:nvSpPr>
            <p:spPr>
              <a:xfrm>
                <a:off x="5634027" y="982455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88" name="Título 1">
                <a:extLst>
                  <a:ext uri="{FF2B5EF4-FFF2-40B4-BE49-F238E27FC236}">
                    <a16:creationId xmlns:a16="http://schemas.microsoft.com/office/drawing/2014/main" id="{4E9919AB-DEBD-4409-AE8A-2504569186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4027" y="978468"/>
                <a:ext cx="2571914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Profesión: </a:t>
                </a:r>
              </a:p>
              <a:p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responsabilidad laboral dentro o fuera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E9B997BC-05EB-4A46-93D4-8E43AC6EF00C}"/>
              </a:ext>
            </a:extLst>
          </p:cNvPr>
          <p:cNvGrpSpPr/>
          <p:nvPr/>
        </p:nvGrpSpPr>
        <p:grpSpPr>
          <a:xfrm>
            <a:off x="399892" y="2924076"/>
            <a:ext cx="11142700" cy="1198568"/>
            <a:chOff x="308389" y="966246"/>
            <a:chExt cx="7907971" cy="1026105"/>
          </a:xfrm>
        </p:grpSpPr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58D01785-932D-4EAE-8E48-71B1E5CC61EF}"/>
                </a:ext>
              </a:extLst>
            </p:cNvPr>
            <p:cNvGrpSpPr/>
            <p:nvPr/>
          </p:nvGrpSpPr>
          <p:grpSpPr>
            <a:xfrm>
              <a:off x="308389" y="966246"/>
              <a:ext cx="2582333" cy="1013883"/>
              <a:chOff x="308389" y="966246"/>
              <a:chExt cx="2582333" cy="1013883"/>
            </a:xfrm>
          </p:grpSpPr>
          <p:sp>
            <p:nvSpPr>
              <p:cNvPr id="97" name="Rectángulo 96">
                <a:extLst>
                  <a:ext uri="{FF2B5EF4-FFF2-40B4-BE49-F238E27FC236}">
                    <a16:creationId xmlns:a16="http://schemas.microsoft.com/office/drawing/2014/main" id="{96B1CC28-83B2-49B3-94EF-743B4BA59013}"/>
                  </a:ext>
                </a:extLst>
              </p:cNvPr>
              <p:cNvSpPr/>
              <p:nvPr/>
            </p:nvSpPr>
            <p:spPr>
              <a:xfrm>
                <a:off x="308389" y="970233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8" name="Título 1">
                <a:extLst>
                  <a:ext uri="{FF2B5EF4-FFF2-40B4-BE49-F238E27FC236}">
                    <a16:creationId xmlns:a16="http://schemas.microsoft.com/office/drawing/2014/main" id="{11450A60-E396-4FAF-A42E-A595E2AFDF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389" y="966246"/>
                <a:ext cx="2474398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Características:</a:t>
                </a:r>
              </a:p>
              <a:p>
                <a:r>
                  <a:rPr lang="en-US" sz="1100" b="0" err="1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físicas</a:t>
                </a:r>
                <a:r>
                  <a:rPr lang="en-U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, </a:t>
                </a:r>
                <a:r>
                  <a:rPr lang="en-US" sz="1100" b="0" err="1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sociales</a:t>
                </a:r>
                <a:r>
                  <a:rPr lang="en-U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, </a:t>
                </a:r>
                <a:r>
                  <a:rPr lang="en-US" sz="1100" b="0" err="1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demográficas</a:t>
                </a:r>
                <a:r>
                  <a:rPr lang="en-U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, de </a:t>
                </a:r>
                <a:r>
                  <a:rPr lang="en-US" sz="1100" b="0" err="1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consumo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0225E9B7-5740-466A-965A-7BCAA111BA15}"/>
                </a:ext>
              </a:extLst>
            </p:cNvPr>
            <p:cNvGrpSpPr/>
            <p:nvPr/>
          </p:nvGrpSpPr>
          <p:grpSpPr>
            <a:xfrm>
              <a:off x="2971208" y="968238"/>
              <a:ext cx="2610368" cy="1013883"/>
              <a:chOff x="308389" y="966246"/>
              <a:chExt cx="2610368" cy="1013883"/>
            </a:xfrm>
          </p:grpSpPr>
          <p:sp>
            <p:nvSpPr>
              <p:cNvPr id="95" name="Rectángulo 94">
                <a:extLst>
                  <a:ext uri="{FF2B5EF4-FFF2-40B4-BE49-F238E27FC236}">
                    <a16:creationId xmlns:a16="http://schemas.microsoft.com/office/drawing/2014/main" id="{83CA7847-866B-4C76-8885-0D785BD834A2}"/>
                  </a:ext>
                </a:extLst>
              </p:cNvPr>
              <p:cNvSpPr/>
              <p:nvPr/>
            </p:nvSpPr>
            <p:spPr>
              <a:xfrm>
                <a:off x="308389" y="970233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6" name="Título 1">
                <a:extLst>
                  <a:ext uri="{FF2B5EF4-FFF2-40B4-BE49-F238E27FC236}">
                    <a16:creationId xmlns:a16="http://schemas.microsoft.com/office/drawing/2014/main" id="{6BF60304-7B97-466A-A645-8B04A03EEA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389" y="966246"/>
                <a:ext cx="2610368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Necesidades:</a:t>
                </a:r>
              </a:p>
              <a:p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principales necesidades/beneficios del usuario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8678B81E-FDD8-4DC9-AE22-03A8D03DEB2F}"/>
                </a:ext>
              </a:extLst>
            </p:cNvPr>
            <p:cNvGrpSpPr/>
            <p:nvPr/>
          </p:nvGrpSpPr>
          <p:grpSpPr>
            <a:xfrm>
              <a:off x="5634027" y="978468"/>
              <a:ext cx="2582333" cy="1013883"/>
              <a:chOff x="5634027" y="978468"/>
              <a:chExt cx="2582333" cy="1013883"/>
            </a:xfrm>
          </p:grpSpPr>
          <p:sp>
            <p:nvSpPr>
              <p:cNvPr id="93" name="Rectángulo 92">
                <a:extLst>
                  <a:ext uri="{FF2B5EF4-FFF2-40B4-BE49-F238E27FC236}">
                    <a16:creationId xmlns:a16="http://schemas.microsoft.com/office/drawing/2014/main" id="{F719462D-3478-4E3D-BEF1-BBEF56797945}"/>
                  </a:ext>
                </a:extLst>
              </p:cNvPr>
              <p:cNvSpPr/>
              <p:nvPr/>
            </p:nvSpPr>
            <p:spPr>
              <a:xfrm>
                <a:off x="5634027" y="982455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4" name="Título 1">
                <a:extLst>
                  <a:ext uri="{FF2B5EF4-FFF2-40B4-BE49-F238E27FC236}">
                    <a16:creationId xmlns:a16="http://schemas.microsoft.com/office/drawing/2014/main" id="{CBCE113F-B10B-4F7F-A163-20EF904A9D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4027" y="978468"/>
                <a:ext cx="2579683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Conexiones:</a:t>
                </a:r>
              </a:p>
              <a:p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perfiles con los que interactúa y a tener en cuenta en el diseño de la solución 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303B11D8-6699-42E8-AAA3-943B85CD28D6}"/>
              </a:ext>
            </a:extLst>
          </p:cNvPr>
          <p:cNvGrpSpPr/>
          <p:nvPr/>
        </p:nvGrpSpPr>
        <p:grpSpPr>
          <a:xfrm>
            <a:off x="411185" y="5211338"/>
            <a:ext cx="11142700" cy="1221832"/>
            <a:chOff x="308389" y="966246"/>
            <a:chExt cx="7907971" cy="1026105"/>
          </a:xfrm>
        </p:grpSpPr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563EEDAD-9A89-42B1-9DB2-A00B410DD696}"/>
                </a:ext>
              </a:extLst>
            </p:cNvPr>
            <p:cNvGrpSpPr/>
            <p:nvPr/>
          </p:nvGrpSpPr>
          <p:grpSpPr>
            <a:xfrm>
              <a:off x="308389" y="966246"/>
              <a:ext cx="2582333" cy="1013883"/>
              <a:chOff x="308389" y="966246"/>
              <a:chExt cx="2582333" cy="1013883"/>
            </a:xfrm>
          </p:grpSpPr>
          <p:sp>
            <p:nvSpPr>
              <p:cNvPr id="107" name="Rectángulo 106">
                <a:extLst>
                  <a:ext uri="{FF2B5EF4-FFF2-40B4-BE49-F238E27FC236}">
                    <a16:creationId xmlns:a16="http://schemas.microsoft.com/office/drawing/2014/main" id="{DB423154-4CB9-4494-B9E7-E530620D4F24}"/>
                  </a:ext>
                </a:extLst>
              </p:cNvPr>
              <p:cNvSpPr/>
              <p:nvPr/>
            </p:nvSpPr>
            <p:spPr>
              <a:xfrm>
                <a:off x="308389" y="970233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08" name="Título 1">
                <a:extLst>
                  <a:ext uri="{FF2B5EF4-FFF2-40B4-BE49-F238E27FC236}">
                    <a16:creationId xmlns:a16="http://schemas.microsoft.com/office/drawing/2014/main" id="{EF85F44A-8664-40A1-A723-82A77057A8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389" y="966246"/>
                <a:ext cx="2566549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Motivaciones:</a:t>
                </a:r>
              </a:p>
              <a:p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motivos principales para comprar o utilizar la solución en desarrollo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101" name="Grupo 100">
              <a:extLst>
                <a:ext uri="{FF2B5EF4-FFF2-40B4-BE49-F238E27FC236}">
                  <a16:creationId xmlns:a16="http://schemas.microsoft.com/office/drawing/2014/main" id="{DFCF5622-81C5-47C6-876E-5C0C012CE5E6}"/>
                </a:ext>
              </a:extLst>
            </p:cNvPr>
            <p:cNvGrpSpPr/>
            <p:nvPr/>
          </p:nvGrpSpPr>
          <p:grpSpPr>
            <a:xfrm>
              <a:off x="2971208" y="968238"/>
              <a:ext cx="2582333" cy="1013883"/>
              <a:chOff x="308389" y="966246"/>
              <a:chExt cx="2582333" cy="1013883"/>
            </a:xfrm>
          </p:grpSpPr>
          <p:sp>
            <p:nvSpPr>
              <p:cNvPr id="105" name="Rectángulo 104">
                <a:extLst>
                  <a:ext uri="{FF2B5EF4-FFF2-40B4-BE49-F238E27FC236}">
                    <a16:creationId xmlns:a16="http://schemas.microsoft.com/office/drawing/2014/main" id="{4F6485F9-6F8C-42FE-AC1D-B4A5699E3372}"/>
                  </a:ext>
                </a:extLst>
              </p:cNvPr>
              <p:cNvSpPr/>
              <p:nvPr/>
            </p:nvSpPr>
            <p:spPr>
              <a:xfrm>
                <a:off x="308389" y="970233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06" name="Título 1">
                <a:extLst>
                  <a:ext uri="{FF2B5EF4-FFF2-40B4-BE49-F238E27FC236}">
                    <a16:creationId xmlns:a16="http://schemas.microsoft.com/office/drawing/2014/main" id="{435562E3-65D7-492B-AB9F-9F9143B599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389" y="966246"/>
                <a:ext cx="2100469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Beneficios:</a:t>
                </a:r>
              </a:p>
              <a:p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aporte de valor de la solución en desarrollo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102" name="Grupo 101">
              <a:extLst>
                <a:ext uri="{FF2B5EF4-FFF2-40B4-BE49-F238E27FC236}">
                  <a16:creationId xmlns:a16="http://schemas.microsoft.com/office/drawing/2014/main" id="{A095D794-62DB-451A-A27C-588EDCF6FB3E}"/>
                </a:ext>
              </a:extLst>
            </p:cNvPr>
            <p:cNvGrpSpPr/>
            <p:nvPr/>
          </p:nvGrpSpPr>
          <p:grpSpPr>
            <a:xfrm>
              <a:off x="5634027" y="978468"/>
              <a:ext cx="2582333" cy="1013883"/>
              <a:chOff x="5634027" y="978468"/>
              <a:chExt cx="2582333" cy="1013883"/>
            </a:xfrm>
          </p:grpSpPr>
          <p:sp>
            <p:nvSpPr>
              <p:cNvPr id="103" name="Rectángulo 102">
                <a:extLst>
                  <a:ext uri="{FF2B5EF4-FFF2-40B4-BE49-F238E27FC236}">
                    <a16:creationId xmlns:a16="http://schemas.microsoft.com/office/drawing/2014/main" id="{93CEB65E-041F-4130-844B-39917891F529}"/>
                  </a:ext>
                </a:extLst>
              </p:cNvPr>
              <p:cNvSpPr/>
              <p:nvPr/>
            </p:nvSpPr>
            <p:spPr>
              <a:xfrm>
                <a:off x="5634027" y="982455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04" name="Título 1">
                <a:extLst>
                  <a:ext uri="{FF2B5EF4-FFF2-40B4-BE49-F238E27FC236}">
                    <a16:creationId xmlns:a16="http://schemas.microsoft.com/office/drawing/2014/main" id="{B2E29F5B-B8B4-4898-85BB-D3AB634DD6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4027" y="978468"/>
                <a:ext cx="2582333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Problemas:</a:t>
                </a:r>
              </a:p>
              <a:p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principales problemas/objeciones en relación con la solución en desarrollo (o soluciones de mercado similares) 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</p:grp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1FE1E5AD-DADE-425E-B387-15EA453DF03E}"/>
              </a:ext>
            </a:extLst>
          </p:cNvPr>
          <p:cNvCxnSpPr>
            <a:cxnSpLocks/>
          </p:cNvCxnSpPr>
          <p:nvPr/>
        </p:nvCxnSpPr>
        <p:spPr>
          <a:xfrm>
            <a:off x="288968" y="5167349"/>
            <a:ext cx="11477643" cy="0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80E2E29D-FECD-4501-94CF-12881CE8511F}"/>
              </a:ext>
            </a:extLst>
          </p:cNvPr>
          <p:cNvGrpSpPr/>
          <p:nvPr/>
        </p:nvGrpSpPr>
        <p:grpSpPr>
          <a:xfrm>
            <a:off x="403744" y="4217441"/>
            <a:ext cx="11142700" cy="894633"/>
            <a:chOff x="308389" y="966246"/>
            <a:chExt cx="7907971" cy="1026105"/>
          </a:xfrm>
        </p:grpSpPr>
        <p:grpSp>
          <p:nvGrpSpPr>
            <p:cNvPr id="111" name="Grupo 110">
              <a:extLst>
                <a:ext uri="{FF2B5EF4-FFF2-40B4-BE49-F238E27FC236}">
                  <a16:creationId xmlns:a16="http://schemas.microsoft.com/office/drawing/2014/main" id="{0CC7255B-9DA9-4485-9526-0212C3889948}"/>
                </a:ext>
              </a:extLst>
            </p:cNvPr>
            <p:cNvGrpSpPr/>
            <p:nvPr/>
          </p:nvGrpSpPr>
          <p:grpSpPr>
            <a:xfrm>
              <a:off x="308389" y="966246"/>
              <a:ext cx="2582333" cy="1013883"/>
              <a:chOff x="308389" y="966246"/>
              <a:chExt cx="2582333" cy="1013883"/>
            </a:xfrm>
          </p:grpSpPr>
          <p:sp>
            <p:nvSpPr>
              <p:cNvPr id="118" name="Rectángulo 117">
                <a:extLst>
                  <a:ext uri="{FF2B5EF4-FFF2-40B4-BE49-F238E27FC236}">
                    <a16:creationId xmlns:a16="http://schemas.microsoft.com/office/drawing/2014/main" id="{450E2A1F-15F7-46B8-A907-DF95ED32B397}"/>
                  </a:ext>
                </a:extLst>
              </p:cNvPr>
              <p:cNvSpPr/>
              <p:nvPr/>
            </p:nvSpPr>
            <p:spPr>
              <a:xfrm>
                <a:off x="308389" y="970233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19" name="Título 1">
                <a:extLst>
                  <a:ext uri="{FF2B5EF4-FFF2-40B4-BE49-F238E27FC236}">
                    <a16:creationId xmlns:a16="http://schemas.microsoft.com/office/drawing/2014/main" id="{76D91EEA-F6A4-4E27-B2B6-E3A784CB79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389" y="966246"/>
                <a:ext cx="2524906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Poder adquisitivo: </a:t>
                </a:r>
              </a:p>
              <a:p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peso económico en la toma de decisiones del usuario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112" name="Grupo 111">
              <a:extLst>
                <a:ext uri="{FF2B5EF4-FFF2-40B4-BE49-F238E27FC236}">
                  <a16:creationId xmlns:a16="http://schemas.microsoft.com/office/drawing/2014/main" id="{0068906C-28FE-49FF-A3EA-83F0B8E1492B}"/>
                </a:ext>
              </a:extLst>
            </p:cNvPr>
            <p:cNvGrpSpPr/>
            <p:nvPr/>
          </p:nvGrpSpPr>
          <p:grpSpPr>
            <a:xfrm>
              <a:off x="2971208" y="968238"/>
              <a:ext cx="2582333" cy="1013883"/>
              <a:chOff x="308389" y="966246"/>
              <a:chExt cx="2582333" cy="1013883"/>
            </a:xfrm>
          </p:grpSpPr>
          <p:sp>
            <p:nvSpPr>
              <p:cNvPr id="116" name="Rectángulo 115">
                <a:extLst>
                  <a:ext uri="{FF2B5EF4-FFF2-40B4-BE49-F238E27FC236}">
                    <a16:creationId xmlns:a16="http://schemas.microsoft.com/office/drawing/2014/main" id="{F91C5891-C04F-4178-9836-226DBBE9D528}"/>
                  </a:ext>
                </a:extLst>
              </p:cNvPr>
              <p:cNvSpPr/>
              <p:nvPr/>
            </p:nvSpPr>
            <p:spPr>
              <a:xfrm>
                <a:off x="308389" y="970233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17" name="Título 1">
                <a:extLst>
                  <a:ext uri="{FF2B5EF4-FFF2-40B4-BE49-F238E27FC236}">
                    <a16:creationId xmlns:a16="http://schemas.microsoft.com/office/drawing/2014/main" id="{3D9FD56F-C1D4-4788-B2FE-5D5A41F100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389" y="966246"/>
                <a:ext cx="2474109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Nivel educativo:</a:t>
                </a:r>
              </a:p>
              <a:p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conocimiento del usuario acerca de la solución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113" name="Grupo 112">
              <a:extLst>
                <a:ext uri="{FF2B5EF4-FFF2-40B4-BE49-F238E27FC236}">
                  <a16:creationId xmlns:a16="http://schemas.microsoft.com/office/drawing/2014/main" id="{745F9B8B-505E-4A19-865A-D224137A133F}"/>
                </a:ext>
              </a:extLst>
            </p:cNvPr>
            <p:cNvGrpSpPr/>
            <p:nvPr/>
          </p:nvGrpSpPr>
          <p:grpSpPr>
            <a:xfrm>
              <a:off x="5634027" y="978468"/>
              <a:ext cx="2582333" cy="1013883"/>
              <a:chOff x="5634027" y="978468"/>
              <a:chExt cx="2582333" cy="1013883"/>
            </a:xfrm>
          </p:grpSpPr>
          <p:sp>
            <p:nvSpPr>
              <p:cNvPr id="114" name="Rectángulo 113">
                <a:extLst>
                  <a:ext uri="{FF2B5EF4-FFF2-40B4-BE49-F238E27FC236}">
                    <a16:creationId xmlns:a16="http://schemas.microsoft.com/office/drawing/2014/main" id="{AC3D37DD-E379-4D03-B5F8-976168248E37}"/>
                  </a:ext>
                </a:extLst>
              </p:cNvPr>
              <p:cNvSpPr/>
              <p:nvPr/>
            </p:nvSpPr>
            <p:spPr>
              <a:xfrm>
                <a:off x="5634027" y="982455"/>
                <a:ext cx="2582333" cy="100732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67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15" name="Título 1">
                <a:extLst>
                  <a:ext uri="{FF2B5EF4-FFF2-40B4-BE49-F238E27FC236}">
                    <a16:creationId xmlns:a16="http://schemas.microsoft.com/office/drawing/2014/main" id="{FFBE5530-11B6-4F43-AFBB-66A04BD94B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4027" y="978468"/>
                <a:ext cx="2579683" cy="1013883"/>
              </a:xfrm>
              <a:prstGeom prst="rect">
                <a:avLst/>
              </a:prstGeom>
            </p:spPr>
            <p:txBody>
              <a:bodyPr lIns="121920" tIns="60960" rIns="121920" bIns="60960" anchor="t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400" b="1" i="0" u="none" strike="noStrike" cap="none">
                    <a:solidFill>
                      <a:srgbClr val="E3384A"/>
                    </a:solidFill>
                    <a:latin typeface="Montserrat" panose="00000500000000000000" pitchFamily="2" charset="0"/>
                    <a:ea typeface="Lato" panose="020F0502020204030203" pitchFamily="34" charset="0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s-ES" sz="110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Nivel de digitalización: </a:t>
                </a:r>
                <a:r>
                  <a:rPr lang="es-ES" sz="1100" b="0">
                    <a:solidFill>
                      <a:srgbClr val="4B4A4B"/>
                    </a:solidFill>
                    <a:latin typeface="Lato" panose="020F0502020204030203" pitchFamily="34" charset="0"/>
                    <a:cs typeface="Poppins" panose="00000500000000000000" pitchFamily="2" charset="0"/>
                  </a:rPr>
                  <a:t>grado de digitalización del usuario (redes sociales, herramientas de trabajo, etc.) </a:t>
                </a:r>
                <a:r>
                  <a:rPr lang="en-US" sz="800" b="0">
                    <a:solidFill>
                      <a:srgbClr val="7F7F7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
</a:t>
                </a:r>
                <a:endParaRPr lang="es-ES" sz="800" b="0">
                  <a:solidFill>
                    <a:srgbClr val="7F7F7F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305B0B6C-3601-4D50-8AD4-6F03D8B86BDE}"/>
              </a:ext>
            </a:extLst>
          </p:cNvPr>
          <p:cNvGrpSpPr/>
          <p:nvPr/>
        </p:nvGrpSpPr>
        <p:grpSpPr>
          <a:xfrm>
            <a:off x="2717407" y="4058954"/>
            <a:ext cx="1263800" cy="220156"/>
            <a:chOff x="2153471" y="3223242"/>
            <a:chExt cx="1239944" cy="216000"/>
          </a:xfrm>
        </p:grpSpPr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27C82257-F8E5-45A1-A7F5-BED9247D767B}"/>
                </a:ext>
              </a:extLst>
            </p:cNvPr>
            <p:cNvSpPr/>
            <p:nvPr/>
          </p:nvSpPr>
          <p:spPr>
            <a:xfrm>
              <a:off x="2153471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A01394B1-ABE4-43AC-8024-DF13F6CEA434}"/>
                </a:ext>
              </a:extLst>
            </p:cNvPr>
            <p:cNvSpPr/>
            <p:nvPr/>
          </p:nvSpPr>
          <p:spPr>
            <a:xfrm>
              <a:off x="2409457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58BDAB52-69FA-4727-A8C1-DDC15CDD509B}"/>
                </a:ext>
              </a:extLst>
            </p:cNvPr>
            <p:cNvSpPr/>
            <p:nvPr/>
          </p:nvSpPr>
          <p:spPr>
            <a:xfrm>
              <a:off x="2665443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3" name="Elipse 122">
              <a:extLst>
                <a:ext uri="{FF2B5EF4-FFF2-40B4-BE49-F238E27FC236}">
                  <a16:creationId xmlns:a16="http://schemas.microsoft.com/office/drawing/2014/main" id="{4314B1F9-FF37-4E26-AFAF-A31A42CBE67E}"/>
                </a:ext>
              </a:extLst>
            </p:cNvPr>
            <p:cNvSpPr/>
            <p:nvPr/>
          </p:nvSpPr>
          <p:spPr>
            <a:xfrm>
              <a:off x="2921429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75AF2816-30B3-4EB4-88E9-B5A0F163A9CF}"/>
                </a:ext>
              </a:extLst>
            </p:cNvPr>
            <p:cNvSpPr/>
            <p:nvPr/>
          </p:nvSpPr>
          <p:spPr>
            <a:xfrm>
              <a:off x="3177415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7C5614DF-5413-4E88-93B8-5A84A8FC2E4B}"/>
              </a:ext>
            </a:extLst>
          </p:cNvPr>
          <p:cNvGrpSpPr/>
          <p:nvPr/>
        </p:nvGrpSpPr>
        <p:grpSpPr>
          <a:xfrm>
            <a:off x="6471414" y="4058954"/>
            <a:ext cx="1263800" cy="220156"/>
            <a:chOff x="2153471" y="3223242"/>
            <a:chExt cx="1239944" cy="216000"/>
          </a:xfrm>
        </p:grpSpPr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EF2519A3-BEFE-4573-93B6-4BE7CA776A85}"/>
                </a:ext>
              </a:extLst>
            </p:cNvPr>
            <p:cNvSpPr/>
            <p:nvPr/>
          </p:nvSpPr>
          <p:spPr>
            <a:xfrm>
              <a:off x="2153471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7" name="Elipse 126">
              <a:extLst>
                <a:ext uri="{FF2B5EF4-FFF2-40B4-BE49-F238E27FC236}">
                  <a16:creationId xmlns:a16="http://schemas.microsoft.com/office/drawing/2014/main" id="{E056ADB6-D5DE-439C-A751-D490B8A5CA2C}"/>
                </a:ext>
              </a:extLst>
            </p:cNvPr>
            <p:cNvSpPr/>
            <p:nvPr/>
          </p:nvSpPr>
          <p:spPr>
            <a:xfrm>
              <a:off x="2409457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1CADA4C1-163C-4B75-ADC3-2347B66489CF}"/>
                </a:ext>
              </a:extLst>
            </p:cNvPr>
            <p:cNvSpPr/>
            <p:nvPr/>
          </p:nvSpPr>
          <p:spPr>
            <a:xfrm>
              <a:off x="2665443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9" name="Elipse 128">
              <a:extLst>
                <a:ext uri="{FF2B5EF4-FFF2-40B4-BE49-F238E27FC236}">
                  <a16:creationId xmlns:a16="http://schemas.microsoft.com/office/drawing/2014/main" id="{CB2C8291-5DFB-4019-B0EE-B032F78D8836}"/>
                </a:ext>
              </a:extLst>
            </p:cNvPr>
            <p:cNvSpPr/>
            <p:nvPr/>
          </p:nvSpPr>
          <p:spPr>
            <a:xfrm>
              <a:off x="2921429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C55FD8E7-C560-4A37-BA27-DD997EE936B9}"/>
                </a:ext>
              </a:extLst>
            </p:cNvPr>
            <p:cNvSpPr/>
            <p:nvPr/>
          </p:nvSpPr>
          <p:spPr>
            <a:xfrm>
              <a:off x="3177415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8A71B4ED-644D-4718-804A-A14C83151AA2}"/>
              </a:ext>
            </a:extLst>
          </p:cNvPr>
          <p:cNvGrpSpPr/>
          <p:nvPr/>
        </p:nvGrpSpPr>
        <p:grpSpPr>
          <a:xfrm>
            <a:off x="10227302" y="4053320"/>
            <a:ext cx="1263800" cy="220156"/>
            <a:chOff x="2153471" y="3223242"/>
            <a:chExt cx="1239944" cy="216000"/>
          </a:xfrm>
        </p:grpSpPr>
        <p:sp>
          <p:nvSpPr>
            <p:cNvPr id="132" name="Elipse 131">
              <a:extLst>
                <a:ext uri="{FF2B5EF4-FFF2-40B4-BE49-F238E27FC236}">
                  <a16:creationId xmlns:a16="http://schemas.microsoft.com/office/drawing/2014/main" id="{85DA3217-5939-499F-A22A-A2F5EAFEFC89}"/>
                </a:ext>
              </a:extLst>
            </p:cNvPr>
            <p:cNvSpPr/>
            <p:nvPr/>
          </p:nvSpPr>
          <p:spPr>
            <a:xfrm>
              <a:off x="2153471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3" name="Elipse 132">
              <a:extLst>
                <a:ext uri="{FF2B5EF4-FFF2-40B4-BE49-F238E27FC236}">
                  <a16:creationId xmlns:a16="http://schemas.microsoft.com/office/drawing/2014/main" id="{A337F340-03DC-4079-8367-EC490D6E01CA}"/>
                </a:ext>
              </a:extLst>
            </p:cNvPr>
            <p:cNvSpPr/>
            <p:nvPr/>
          </p:nvSpPr>
          <p:spPr>
            <a:xfrm>
              <a:off x="2409457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4" name="Elipse 133">
              <a:extLst>
                <a:ext uri="{FF2B5EF4-FFF2-40B4-BE49-F238E27FC236}">
                  <a16:creationId xmlns:a16="http://schemas.microsoft.com/office/drawing/2014/main" id="{0658EC48-FB10-4F1B-B60D-08C66E3FEC8B}"/>
                </a:ext>
              </a:extLst>
            </p:cNvPr>
            <p:cNvSpPr/>
            <p:nvPr/>
          </p:nvSpPr>
          <p:spPr>
            <a:xfrm>
              <a:off x="2665443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5" name="Elipse 134">
              <a:extLst>
                <a:ext uri="{FF2B5EF4-FFF2-40B4-BE49-F238E27FC236}">
                  <a16:creationId xmlns:a16="http://schemas.microsoft.com/office/drawing/2014/main" id="{4D6AA6EC-5648-41BF-8B54-4F54230694A6}"/>
                </a:ext>
              </a:extLst>
            </p:cNvPr>
            <p:cNvSpPr/>
            <p:nvPr/>
          </p:nvSpPr>
          <p:spPr>
            <a:xfrm>
              <a:off x="2921429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6" name="Elipse 135">
              <a:extLst>
                <a:ext uri="{FF2B5EF4-FFF2-40B4-BE49-F238E27FC236}">
                  <a16:creationId xmlns:a16="http://schemas.microsoft.com/office/drawing/2014/main" id="{4BC75DBF-A54F-4079-AFF5-A5F28AB5E8E6}"/>
                </a:ext>
              </a:extLst>
            </p:cNvPr>
            <p:cNvSpPr/>
            <p:nvPr/>
          </p:nvSpPr>
          <p:spPr>
            <a:xfrm>
              <a:off x="3177415" y="3223242"/>
              <a:ext cx="216000" cy="216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67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BFAEC03E-BBB2-4F5A-8579-9E5A0DEC4ABF}"/>
              </a:ext>
            </a:extLst>
          </p:cNvPr>
          <p:cNvSpPr txBox="1"/>
          <p:nvPr/>
        </p:nvSpPr>
        <p:spPr>
          <a:xfrm>
            <a:off x="4959717" y="5033979"/>
            <a:ext cx="2258935" cy="266740"/>
          </a:xfrm>
          <a:prstGeom prst="rect">
            <a:avLst/>
          </a:prstGeom>
          <a:solidFill>
            <a:schemeClr val="bg2"/>
          </a:solidFill>
        </p:spPr>
        <p:txBody>
          <a:bodyPr lIns="121920" tIns="60960" rIns="121920" bIns="60960" anchor="t"/>
          <a:lstStyle/>
          <a:p>
            <a:pPr algn="ctr">
              <a:buSzPts val="1000"/>
            </a:pPr>
            <a:r>
              <a:rPr lang="es-ES" sz="1100" b="1">
                <a:solidFill>
                  <a:srgbClr val="EA7B5B"/>
                </a:solidFill>
                <a:latin typeface="Lato" panose="020F0502020204030203" pitchFamily="34" charset="0"/>
                <a:ea typeface="Lato"/>
                <a:cs typeface="Poppins"/>
              </a:rPr>
              <a:t>Relación con la solución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DDB742-9E3C-339B-510E-EE376DA87228}"/>
              </a:ext>
            </a:extLst>
          </p:cNvPr>
          <p:cNvSpPr txBox="1"/>
          <p:nvPr/>
        </p:nvSpPr>
        <p:spPr>
          <a:xfrm>
            <a:off x="729610" y="654561"/>
            <a:ext cx="8363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EA7B5B"/>
                </a:solidFill>
                <a:latin typeface="Lato" panose="020F0502020204030203" pitchFamily="34" charset="0"/>
                <a:cs typeface="Poppins Medium" pitchFamily="2" charset="77"/>
              </a:rPr>
              <a:t>Arquetipo (</a:t>
            </a:r>
            <a:r>
              <a:rPr lang="es-ES" sz="4000" b="1" i="1" dirty="0" err="1">
                <a:solidFill>
                  <a:srgbClr val="EA7B5B"/>
                </a:solidFill>
                <a:latin typeface="Lato" panose="020F0502020204030203" pitchFamily="34" charset="0"/>
                <a:cs typeface="Poppins Medium" pitchFamily="2" charset="77"/>
              </a:rPr>
              <a:t>Customer</a:t>
            </a:r>
            <a:r>
              <a:rPr lang="es-ES" sz="4000" b="1" i="1" dirty="0">
                <a:solidFill>
                  <a:srgbClr val="EA7B5B"/>
                </a:solidFill>
                <a:latin typeface="Lato" panose="020F0502020204030203" pitchFamily="34" charset="0"/>
                <a:cs typeface="Poppins Medium" pitchFamily="2" charset="77"/>
              </a:rPr>
              <a:t> Persona</a:t>
            </a:r>
            <a:r>
              <a:rPr lang="es-ES" sz="4000" b="1" dirty="0">
                <a:solidFill>
                  <a:srgbClr val="EA7B5B"/>
                </a:solidFill>
                <a:latin typeface="Lato" panose="020F0502020204030203" pitchFamily="34" charset="0"/>
                <a:cs typeface="Poppins Medium" pitchFamily="2" charset="77"/>
              </a:rPr>
              <a:t>)</a:t>
            </a:r>
            <a:endParaRPr lang="es-ES" sz="4000" b="1" i="1" dirty="0">
              <a:solidFill>
                <a:srgbClr val="EA7B5B"/>
              </a:solidFill>
              <a:latin typeface="Lato" panose="020F0502020204030203" pitchFamily="34" charset="0"/>
              <a:cs typeface="Poppins Medium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AED4BE-5B97-2BB5-3D0F-F68D5C457E07}"/>
              </a:ext>
            </a:extLst>
          </p:cNvPr>
          <p:cNvSpPr txBox="1"/>
          <p:nvPr/>
        </p:nvSpPr>
        <p:spPr>
          <a:xfrm>
            <a:off x="774749" y="260892"/>
            <a:ext cx="3553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Cocreación</a:t>
            </a:r>
            <a:r>
              <a:rPr lang="es-ES" sz="1200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: del prototipo al </a:t>
            </a:r>
            <a:r>
              <a:rPr lang="es-ES" sz="1200" i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MVP</a:t>
            </a:r>
          </a:p>
        </p:txBody>
      </p:sp>
      <p:grpSp>
        <p:nvGrpSpPr>
          <p:cNvPr id="8" name="Grupo 2">
            <a:extLst>
              <a:ext uri="{FF2B5EF4-FFF2-40B4-BE49-F238E27FC236}">
                <a16:creationId xmlns:a16="http://schemas.microsoft.com/office/drawing/2014/main" id="{C935D3C0-1FCC-A0FD-2809-329610A85114}"/>
              </a:ext>
            </a:extLst>
          </p:cNvPr>
          <p:cNvGrpSpPr/>
          <p:nvPr/>
        </p:nvGrpSpPr>
        <p:grpSpPr>
          <a:xfrm>
            <a:off x="10804414" y="6254975"/>
            <a:ext cx="1263783" cy="720900"/>
            <a:chOff x="8103310" y="4691231"/>
            <a:chExt cx="947837" cy="540675"/>
          </a:xfrm>
        </p:grpSpPr>
        <p:pic>
          <p:nvPicPr>
            <p:cNvPr id="9" name="Imagen 89">
              <a:extLst>
                <a:ext uri="{FF2B5EF4-FFF2-40B4-BE49-F238E27FC236}">
                  <a16:creationId xmlns:a16="http://schemas.microsoft.com/office/drawing/2014/main" id="{C89F5C8B-F8D4-9652-547E-AD27A2828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103310" y="4768347"/>
              <a:ext cx="768623" cy="386445"/>
            </a:xfrm>
            <a:prstGeom prst="rect">
              <a:avLst/>
            </a:prstGeom>
          </p:spPr>
        </p:pic>
        <p:cxnSp>
          <p:nvCxnSpPr>
            <p:cNvPr id="11" name="Conector recto 3">
              <a:extLst>
                <a:ext uri="{FF2B5EF4-FFF2-40B4-BE49-F238E27FC236}">
                  <a16:creationId xmlns:a16="http://schemas.microsoft.com/office/drawing/2014/main" id="{C5A81BB4-2631-A565-17D7-A27FD95BAAC8}"/>
                </a:ext>
              </a:extLst>
            </p:cNvPr>
            <p:cNvCxnSpPr/>
            <p:nvPr/>
          </p:nvCxnSpPr>
          <p:spPr>
            <a:xfrm>
              <a:off x="8871932" y="4857917"/>
              <a:ext cx="0" cy="197652"/>
            </a:xfrm>
            <a:prstGeom prst="line">
              <a:avLst/>
            </a:prstGeom>
            <a:ln w="19050">
              <a:solidFill>
                <a:srgbClr val="76A6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Google Shape;11;p1">
              <a:extLst>
                <a:ext uri="{FF2B5EF4-FFF2-40B4-BE49-F238E27FC236}">
                  <a16:creationId xmlns:a16="http://schemas.microsoft.com/office/drawing/2014/main" id="{4CBE62D7-27E1-215F-E80B-1CDDEADCC839}"/>
                </a:ext>
              </a:extLst>
            </p:cNvPr>
            <p:cNvSpPr txBox="1"/>
            <p:nvPr/>
          </p:nvSpPr>
          <p:spPr>
            <a:xfrm>
              <a:off x="8507997" y="4691231"/>
              <a:ext cx="543150" cy="54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0" rIns="0" bIns="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  <a:buSzPts val="1900"/>
              </a:pPr>
              <a:fld id="{00000000-1234-1234-1234-123412341234}" type="slidenum">
                <a:rPr lang="en-US" sz="1400" kern="0">
                  <a:solidFill>
                    <a:srgbClr val="000000"/>
                  </a:solidFill>
                  <a:latin typeface="Robot condensed"/>
                  <a:ea typeface="Lato"/>
                  <a:cs typeface="Lato"/>
                  <a:sym typeface="Lato"/>
                </a:rPr>
                <a:pPr algn="r" defTabSz="1219170">
                  <a:buClr>
                    <a:srgbClr val="000000"/>
                  </a:buClr>
                  <a:buSzPts val="1900"/>
                </a:pPr>
                <a:t>5</a:t>
              </a:fld>
              <a:endParaRPr sz="1400" kern="0" dirty="0">
                <a:solidFill>
                  <a:srgbClr val="000000"/>
                </a:solidFill>
                <a:latin typeface="Robot condensed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" name="Picture 2" descr="Imagen que contiene firmar, foto, parada, alimentos&#10;&#10;Descripción generada automáticamente">
            <a:extLst>
              <a:ext uri="{FF2B5EF4-FFF2-40B4-BE49-F238E27FC236}">
                <a16:creationId xmlns:a16="http://schemas.microsoft.com/office/drawing/2014/main" id="{ADADFF7E-83E6-AB09-BB7E-5C6F85F8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5" y="6472528"/>
            <a:ext cx="1062725" cy="2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1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86893D51-552F-4FF1-A902-C5C298488218}"/>
              </a:ext>
            </a:extLst>
          </p:cNvPr>
          <p:cNvSpPr/>
          <p:nvPr/>
        </p:nvSpPr>
        <p:spPr>
          <a:xfrm>
            <a:off x="659543" y="1417831"/>
            <a:ext cx="1440192" cy="670616"/>
          </a:xfrm>
          <a:prstGeom prst="rect">
            <a:avLst/>
          </a:prstGeom>
          <a:solidFill>
            <a:srgbClr val="E7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Puntos de contacto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FDF25D9-1C10-4A2B-A759-C09F3580912A}"/>
              </a:ext>
            </a:extLst>
          </p:cNvPr>
          <p:cNvSpPr/>
          <p:nvPr/>
        </p:nvSpPr>
        <p:spPr>
          <a:xfrm>
            <a:off x="2257781" y="1433690"/>
            <a:ext cx="9638063" cy="654757"/>
          </a:xfrm>
          <a:prstGeom prst="roundRect">
            <a:avLst/>
          </a:prstGeom>
          <a:noFill/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A1EAB57-231D-477E-8604-F24C9A2A2323}"/>
              </a:ext>
            </a:extLst>
          </p:cNvPr>
          <p:cNvSpPr txBox="1">
            <a:spLocks/>
          </p:cNvSpPr>
          <p:nvPr/>
        </p:nvSpPr>
        <p:spPr>
          <a:xfrm>
            <a:off x="2395143" y="1629859"/>
            <a:ext cx="8540903" cy="654757"/>
          </a:xfrm>
          <a:prstGeom prst="rect">
            <a:avLst/>
          </a:prstGeom>
          <a:ln w="12700">
            <a:noFill/>
          </a:ln>
        </p:spPr>
        <p:txBody>
          <a:bodyPr lIns="121920" tIns="60960" rIns="121920" bIns="6096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Indicar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cada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interacción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del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usuario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con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el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producto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/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servicio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/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proceso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endParaRPr lang="es-ES" sz="1100" dirty="0">
              <a:solidFill>
                <a:schemeClr val="accent4">
                  <a:lumMod val="50000"/>
                </a:schemeClr>
              </a:solidFill>
              <a:latin typeface="Lato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C5B0A9E-9A5C-4D87-9EA3-0C17FD489CB7}"/>
              </a:ext>
            </a:extLst>
          </p:cNvPr>
          <p:cNvSpPr/>
          <p:nvPr/>
        </p:nvSpPr>
        <p:spPr>
          <a:xfrm>
            <a:off x="2225967" y="2275784"/>
            <a:ext cx="9669876" cy="3007413"/>
          </a:xfrm>
          <a:prstGeom prst="roundRect">
            <a:avLst/>
          </a:prstGeom>
          <a:noFill/>
          <a:ln w="12700">
            <a:solidFill>
              <a:srgbClr val="B8C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96DFA15-1CBF-4FA6-A3C1-0CCCAFE79475}"/>
              </a:ext>
            </a:extLst>
          </p:cNvPr>
          <p:cNvSpPr txBox="1">
            <a:spLocks/>
          </p:cNvSpPr>
          <p:nvPr/>
        </p:nvSpPr>
        <p:spPr>
          <a:xfrm>
            <a:off x="2395144" y="2570642"/>
            <a:ext cx="8540903" cy="30074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Indicar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el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grado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de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satisfacción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en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cada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momento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de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interacción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(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positivo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, neutral, </a:t>
            </a:r>
            <a:r>
              <a:rPr lang="en-US" sz="1100" b="0" dirty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negativo</a:t>
            </a:r>
            <a:r>
              <a:rPr lang="en-US" sz="1100" b="0" dirty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)</a:t>
            </a:r>
          </a:p>
          <a:p>
            <a:endParaRPr lang="en-US" sz="933" b="0" dirty="0">
              <a:solidFill>
                <a:srgbClr val="7F7F7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933" b="0" dirty="0">
              <a:solidFill>
                <a:srgbClr val="7F7F7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6A6A400-F415-4C8E-B704-44C3FC58BF55}"/>
              </a:ext>
            </a:extLst>
          </p:cNvPr>
          <p:cNvGrpSpPr/>
          <p:nvPr/>
        </p:nvGrpSpPr>
        <p:grpSpPr>
          <a:xfrm>
            <a:off x="659543" y="2275787"/>
            <a:ext cx="1440192" cy="3007413"/>
            <a:chOff x="494657" y="1706840"/>
            <a:chExt cx="1080144" cy="2076054"/>
          </a:xfrm>
          <a:solidFill>
            <a:srgbClr val="E7DDDA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EEF3BB2-D215-42ED-B0D8-0B6062BEE13D}"/>
                </a:ext>
              </a:extLst>
            </p:cNvPr>
            <p:cNvSpPr/>
            <p:nvPr/>
          </p:nvSpPr>
          <p:spPr>
            <a:xfrm>
              <a:off x="494657" y="1706840"/>
              <a:ext cx="1080144" cy="20760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33" b="1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707E8F0F-7386-47E7-B7E4-6136BD0FECFE}"/>
                </a:ext>
              </a:extLst>
            </p:cNvPr>
            <p:cNvSpPr txBox="1">
              <a:spLocks/>
            </p:cNvSpPr>
            <p:nvPr/>
          </p:nvSpPr>
          <p:spPr>
            <a:xfrm>
              <a:off x="685743" y="1849566"/>
              <a:ext cx="706069" cy="319213"/>
            </a:xfrm>
            <a:prstGeom prst="rect">
              <a:avLst/>
            </a:prstGeom>
            <a:grpFill/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400" b="1" i="0" u="none" strike="noStrike" cap="none">
                  <a:solidFill>
                    <a:srgbClr val="E3384A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ES" sz="1200">
                  <a:solidFill>
                    <a:srgbClr val="4B4A4B"/>
                  </a:solidFill>
                  <a:latin typeface="Lato" panose="020F0502020204030203" pitchFamily="34" charset="0"/>
                  <a:ea typeface="+mn-ea"/>
                  <a:cs typeface="Poppins" panose="00000500000000000000" pitchFamily="2" charset="0"/>
                </a:rPr>
                <a:t>Momentos</a:t>
              </a:r>
            </a:p>
            <a:p>
              <a:endParaRPr lang="es-ES" sz="1333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pic>
        <p:nvPicPr>
          <p:cNvPr id="5" name="Gráfico 4" descr="Contorno de cara neutral contorno">
            <a:extLst>
              <a:ext uri="{FF2B5EF4-FFF2-40B4-BE49-F238E27FC236}">
                <a16:creationId xmlns:a16="http://schemas.microsoft.com/office/drawing/2014/main" id="{FD7F6B7F-1621-49DE-AE25-972053DA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186" y="3749088"/>
            <a:ext cx="498777" cy="498777"/>
          </a:xfrm>
          <a:prstGeom prst="rect">
            <a:avLst/>
          </a:prstGeom>
        </p:spPr>
      </p:pic>
      <p:pic>
        <p:nvPicPr>
          <p:cNvPr id="7" name="Gráfico 6" descr="Contorno de cara sonriente contorno">
            <a:extLst>
              <a:ext uri="{FF2B5EF4-FFF2-40B4-BE49-F238E27FC236}">
                <a16:creationId xmlns:a16="http://schemas.microsoft.com/office/drawing/2014/main" id="{CC413B26-4ED4-461F-838A-CBAADAAAE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60" y="2966201"/>
            <a:ext cx="498777" cy="498777"/>
          </a:xfrm>
          <a:prstGeom prst="rect">
            <a:avLst/>
          </a:prstGeom>
        </p:spPr>
      </p:pic>
      <p:pic>
        <p:nvPicPr>
          <p:cNvPr id="9" name="Gráfico 8" descr="Contorno de cara triste contorno">
            <a:extLst>
              <a:ext uri="{FF2B5EF4-FFF2-40B4-BE49-F238E27FC236}">
                <a16:creationId xmlns:a16="http://schemas.microsoft.com/office/drawing/2014/main" id="{2778155F-62D1-43D4-84B9-04F13899F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1188" y="4531974"/>
            <a:ext cx="498777" cy="498777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8CCD568D-0E20-4117-B2CB-7FE6C479E547}"/>
              </a:ext>
            </a:extLst>
          </p:cNvPr>
          <p:cNvSpPr/>
          <p:nvPr/>
        </p:nvSpPr>
        <p:spPr>
          <a:xfrm>
            <a:off x="659543" y="5492885"/>
            <a:ext cx="1440192" cy="670616"/>
          </a:xfrm>
          <a:prstGeom prst="rect">
            <a:avLst/>
          </a:prstGeom>
          <a:solidFill>
            <a:srgbClr val="E7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Necesidades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EA495D2-AEAE-443F-ABB8-948D43201042}"/>
              </a:ext>
            </a:extLst>
          </p:cNvPr>
          <p:cNvSpPr/>
          <p:nvPr/>
        </p:nvSpPr>
        <p:spPr>
          <a:xfrm>
            <a:off x="2257780" y="5508744"/>
            <a:ext cx="9638061" cy="654757"/>
          </a:xfrm>
          <a:prstGeom prst="roundRect">
            <a:avLst/>
          </a:prstGeom>
          <a:noFill/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531507A7-50C0-46ED-BF23-F495545A6A04}"/>
              </a:ext>
            </a:extLst>
          </p:cNvPr>
          <p:cNvSpPr txBox="1">
            <a:spLocks/>
          </p:cNvSpPr>
          <p:nvPr/>
        </p:nvSpPr>
        <p:spPr>
          <a:xfrm>
            <a:off x="2397758" y="5741046"/>
            <a:ext cx="9656128" cy="290589"/>
          </a:xfrm>
          <a:prstGeom prst="rect">
            <a:avLst/>
          </a:prstGeom>
          <a:ln w="12700"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b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Indicar</a:t>
            </a:r>
            <a:r>
              <a:rPr lang="en-US" sz="11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las </a:t>
            </a:r>
            <a:r>
              <a:rPr lang="en-US" sz="1100" b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necesidades</a:t>
            </a:r>
            <a:r>
              <a:rPr lang="en-US" sz="11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identificadas</a:t>
            </a:r>
            <a:r>
              <a:rPr lang="en-US" sz="11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por</a:t>
            </a:r>
            <a:r>
              <a:rPr lang="en-US" sz="11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el</a:t>
            </a:r>
            <a:r>
              <a:rPr lang="en-US" sz="11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usuario</a:t>
            </a:r>
            <a:r>
              <a:rPr lang="en-US" sz="11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en</a:t>
            </a:r>
            <a:r>
              <a:rPr lang="en-US" sz="11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esa</a:t>
            </a:r>
            <a:r>
              <a:rPr lang="en-US" sz="11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100" b="0" err="1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interacción</a:t>
            </a:r>
            <a:r>
              <a:rPr lang="en-US" sz="1100" b="0">
                <a:solidFill>
                  <a:srgbClr val="7F7F7F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
</a:t>
            </a:r>
            <a:endParaRPr lang="es-ES" sz="1100">
              <a:solidFill>
                <a:schemeClr val="accent4">
                  <a:lumMod val="50000"/>
                </a:schemeClr>
              </a:solidFill>
              <a:latin typeface="Lato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7B0F79-6CFA-1BDB-A5F1-8FA443000146}"/>
              </a:ext>
            </a:extLst>
          </p:cNvPr>
          <p:cNvSpPr txBox="1"/>
          <p:nvPr/>
        </p:nvSpPr>
        <p:spPr>
          <a:xfrm>
            <a:off x="729610" y="654561"/>
            <a:ext cx="529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1" dirty="0" err="1">
                <a:solidFill>
                  <a:srgbClr val="EA7B5B"/>
                </a:solidFill>
                <a:latin typeface="Lato" panose="020F0502020204030203" pitchFamily="34" charset="0"/>
                <a:cs typeface="Poppins Medium" pitchFamily="2" charset="77"/>
              </a:rPr>
              <a:t>Customer</a:t>
            </a:r>
            <a:r>
              <a:rPr lang="es-ES" sz="4000" b="1" i="1" dirty="0">
                <a:solidFill>
                  <a:srgbClr val="EA7B5B"/>
                </a:solidFill>
                <a:latin typeface="Lato" panose="020F0502020204030203" pitchFamily="34" charset="0"/>
                <a:cs typeface="Poppins Medium" pitchFamily="2" charset="77"/>
              </a:rPr>
              <a:t> </a:t>
            </a:r>
            <a:r>
              <a:rPr lang="es-ES" sz="4000" b="1" i="1" dirty="0" err="1">
                <a:solidFill>
                  <a:srgbClr val="EA7B5B"/>
                </a:solidFill>
                <a:latin typeface="Lato" panose="020F0502020204030203" pitchFamily="34" charset="0"/>
                <a:cs typeface="Poppins Medium" pitchFamily="2" charset="77"/>
              </a:rPr>
              <a:t>Journey</a:t>
            </a:r>
            <a:endParaRPr lang="es-ES" sz="4000" b="1" i="1" dirty="0">
              <a:solidFill>
                <a:srgbClr val="EA7B5B"/>
              </a:solidFill>
              <a:latin typeface="Lato" panose="020F0502020204030203" pitchFamily="34" charset="0"/>
              <a:cs typeface="Poppins Medium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F9EF3F-8556-129D-6020-03808DF5E675}"/>
              </a:ext>
            </a:extLst>
          </p:cNvPr>
          <p:cNvSpPr txBox="1"/>
          <p:nvPr/>
        </p:nvSpPr>
        <p:spPr>
          <a:xfrm>
            <a:off x="774749" y="260892"/>
            <a:ext cx="3553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Cocreación</a:t>
            </a:r>
            <a:r>
              <a:rPr lang="es-ES" sz="1200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: del prototipo al </a:t>
            </a:r>
            <a:r>
              <a:rPr lang="es-ES" sz="1200" i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MVP</a:t>
            </a:r>
          </a:p>
        </p:txBody>
      </p:sp>
      <p:grpSp>
        <p:nvGrpSpPr>
          <p:cNvPr id="4" name="Grupo 2">
            <a:extLst>
              <a:ext uri="{FF2B5EF4-FFF2-40B4-BE49-F238E27FC236}">
                <a16:creationId xmlns:a16="http://schemas.microsoft.com/office/drawing/2014/main" id="{080BDE5A-3644-3043-DEF3-07979329A773}"/>
              </a:ext>
            </a:extLst>
          </p:cNvPr>
          <p:cNvGrpSpPr/>
          <p:nvPr/>
        </p:nvGrpSpPr>
        <p:grpSpPr>
          <a:xfrm>
            <a:off x="10804414" y="6254975"/>
            <a:ext cx="1263783" cy="720900"/>
            <a:chOff x="8103310" y="4691231"/>
            <a:chExt cx="947837" cy="540675"/>
          </a:xfrm>
        </p:grpSpPr>
        <p:pic>
          <p:nvPicPr>
            <p:cNvPr id="10" name="Imagen 89">
              <a:extLst>
                <a:ext uri="{FF2B5EF4-FFF2-40B4-BE49-F238E27FC236}">
                  <a16:creationId xmlns:a16="http://schemas.microsoft.com/office/drawing/2014/main" id="{F7ABA910-B9E6-5D6A-7851-331E0D5DE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8103310" y="4768347"/>
              <a:ext cx="768623" cy="386445"/>
            </a:xfrm>
            <a:prstGeom prst="rect">
              <a:avLst/>
            </a:prstGeom>
          </p:spPr>
        </p:pic>
        <p:cxnSp>
          <p:nvCxnSpPr>
            <p:cNvPr id="12" name="Conector recto 3">
              <a:extLst>
                <a:ext uri="{FF2B5EF4-FFF2-40B4-BE49-F238E27FC236}">
                  <a16:creationId xmlns:a16="http://schemas.microsoft.com/office/drawing/2014/main" id="{6B234B1C-5F0B-7F5A-A28F-EF18FA45342F}"/>
                </a:ext>
              </a:extLst>
            </p:cNvPr>
            <p:cNvCxnSpPr/>
            <p:nvPr/>
          </p:nvCxnSpPr>
          <p:spPr>
            <a:xfrm>
              <a:off x="8871932" y="4857917"/>
              <a:ext cx="0" cy="197652"/>
            </a:xfrm>
            <a:prstGeom prst="line">
              <a:avLst/>
            </a:prstGeom>
            <a:ln w="19050">
              <a:solidFill>
                <a:srgbClr val="76A6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oogle Shape;11;p1">
              <a:extLst>
                <a:ext uri="{FF2B5EF4-FFF2-40B4-BE49-F238E27FC236}">
                  <a16:creationId xmlns:a16="http://schemas.microsoft.com/office/drawing/2014/main" id="{5E528360-03FC-1046-8368-F2C94AAE313A}"/>
                </a:ext>
              </a:extLst>
            </p:cNvPr>
            <p:cNvSpPr txBox="1"/>
            <p:nvPr/>
          </p:nvSpPr>
          <p:spPr>
            <a:xfrm>
              <a:off x="8507997" y="4691231"/>
              <a:ext cx="543150" cy="54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0" rIns="0" bIns="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  <a:buSzPts val="1900"/>
              </a:pPr>
              <a:fld id="{00000000-1234-1234-1234-123412341234}" type="slidenum">
                <a:rPr lang="en-US" sz="1400" kern="0">
                  <a:solidFill>
                    <a:srgbClr val="000000"/>
                  </a:solidFill>
                  <a:latin typeface="Robot condensed"/>
                  <a:ea typeface="Lato"/>
                  <a:cs typeface="Lato"/>
                  <a:sym typeface="Lato"/>
                </a:rPr>
                <a:pPr algn="r" defTabSz="1219170">
                  <a:buClr>
                    <a:srgbClr val="000000"/>
                  </a:buClr>
                  <a:buSzPts val="1900"/>
                </a:pPr>
                <a:t>6</a:t>
              </a:fld>
              <a:endParaRPr sz="1400" kern="0" dirty="0">
                <a:solidFill>
                  <a:srgbClr val="000000"/>
                </a:solidFill>
                <a:latin typeface="Robot condensed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1" name="Picture 2" descr="Imagen que contiene firmar, foto, parada, alimentos&#10;&#10;Descripción generada automáticamente">
            <a:extLst>
              <a:ext uri="{FF2B5EF4-FFF2-40B4-BE49-F238E27FC236}">
                <a16:creationId xmlns:a16="http://schemas.microsoft.com/office/drawing/2014/main" id="{766E32B2-4EDF-C6B8-0D96-7EA25294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5" y="6472528"/>
            <a:ext cx="1062725" cy="2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4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D24E790E-B1B5-4E9C-945F-E18CDF4C0A0E}"/>
              </a:ext>
            </a:extLst>
          </p:cNvPr>
          <p:cNvSpPr/>
          <p:nvPr/>
        </p:nvSpPr>
        <p:spPr>
          <a:xfrm>
            <a:off x="247672" y="2640182"/>
            <a:ext cx="1452825" cy="3750889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3087075-EE98-4904-A12A-A1A6B5BBAE23}"/>
              </a:ext>
            </a:extLst>
          </p:cNvPr>
          <p:cNvSpPr txBox="1"/>
          <p:nvPr/>
        </p:nvSpPr>
        <p:spPr>
          <a:xfrm>
            <a:off x="835986" y="1438262"/>
            <a:ext cx="584501" cy="7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0" anchor="b" anchorCtr="0">
            <a:noAutofit/>
          </a:bodyPr>
          <a:lstStyle/>
          <a:p>
            <a:pPr algn="l"/>
            <a:r>
              <a:rPr lang="es-ES" sz="2800" b="1" kern="0">
                <a:solidFill>
                  <a:srgbClr val="EA7B5B"/>
                </a:solidFill>
                <a:latin typeface="Lato" panose="020F0502020204030203" pitchFamily="34" charset="0"/>
                <a:ea typeface="Roboto"/>
                <a:cs typeface="Poppins" panose="00000500000000000000" pitchFamily="2" charset="0"/>
                <a:sym typeface="Farro"/>
              </a:rPr>
              <a:t>S</a:t>
            </a: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5DBE1BE6-E858-45C8-A46C-1577584B0D20}"/>
              </a:ext>
            </a:extLst>
          </p:cNvPr>
          <p:cNvSpPr txBox="1">
            <a:spLocks/>
          </p:cNvSpPr>
          <p:nvPr/>
        </p:nvSpPr>
        <p:spPr>
          <a:xfrm>
            <a:off x="294393" y="2057614"/>
            <a:ext cx="1452825" cy="4671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Sustituir</a:t>
            </a:r>
          </a:p>
          <a:p>
            <a:pPr algn="ctr"/>
            <a:r>
              <a:rPr lang="es-E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Sustituir ideas, procesos, productos, personas, etc..</a:t>
            </a:r>
            <a:r>
              <a:rPr lang="es-ES" sz="800" b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
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F6180548-53A0-436D-A703-E9BD8962AF5E}"/>
              </a:ext>
            </a:extLst>
          </p:cNvPr>
          <p:cNvSpPr txBox="1">
            <a:spLocks/>
          </p:cNvSpPr>
          <p:nvPr/>
        </p:nvSpPr>
        <p:spPr>
          <a:xfrm>
            <a:off x="1920522" y="2054589"/>
            <a:ext cx="1452825" cy="6431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Combinar</a:t>
            </a:r>
          </a:p>
          <a:p>
            <a:pPr algn="ctr"/>
            <a:r>
              <a:rPr lang="es-E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Combinar procesos, productos, departamentos, etc.</a:t>
            </a:r>
            <a:endParaRPr lang="es-ES" sz="800" b="0">
              <a:solidFill>
                <a:srgbClr val="7F7F7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9631B00-7389-499B-80E0-CA49AE96F855}"/>
              </a:ext>
            </a:extLst>
          </p:cNvPr>
          <p:cNvSpPr txBox="1"/>
          <p:nvPr/>
        </p:nvSpPr>
        <p:spPr>
          <a:xfrm>
            <a:off x="2363555" y="1429187"/>
            <a:ext cx="584503" cy="7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0" anchor="b" anchorCtr="0">
            <a:noAutofit/>
          </a:bodyPr>
          <a:lstStyle/>
          <a:p>
            <a:pPr algn="l"/>
            <a:r>
              <a:rPr lang="es-ES" sz="2800" b="1">
                <a:solidFill>
                  <a:srgbClr val="EA7B5B"/>
                </a:solidFill>
                <a:latin typeface="Lato" panose="020F0502020204030203" pitchFamily="34" charset="0"/>
                <a:ea typeface="Roboto"/>
                <a:cs typeface="Poppins" panose="00000500000000000000" pitchFamily="2" charset="0"/>
                <a:sym typeface="Farro"/>
              </a:rPr>
              <a:t>C</a:t>
            </a:r>
            <a:endParaRPr lang="es-ES" sz="2800" b="1" kern="0">
              <a:solidFill>
                <a:srgbClr val="EA7B5B"/>
              </a:solidFill>
              <a:latin typeface="Lato" panose="020F0502020204030203" pitchFamily="34" charset="0"/>
              <a:ea typeface="Roboto"/>
              <a:cs typeface="Poppins" panose="00000500000000000000" pitchFamily="2" charset="0"/>
              <a:sym typeface="Farro"/>
            </a:endParaRPr>
          </a:p>
        </p:txBody>
      </p:sp>
      <p:sp>
        <p:nvSpPr>
          <p:cNvPr id="71" name="Título 1">
            <a:extLst>
              <a:ext uri="{FF2B5EF4-FFF2-40B4-BE49-F238E27FC236}">
                <a16:creationId xmlns:a16="http://schemas.microsoft.com/office/drawing/2014/main" id="{5C66AFBD-791D-4B1A-AAB0-4C2CE7319604}"/>
              </a:ext>
            </a:extLst>
          </p:cNvPr>
          <p:cNvSpPr txBox="1">
            <a:spLocks/>
          </p:cNvSpPr>
          <p:nvPr/>
        </p:nvSpPr>
        <p:spPr>
          <a:xfrm>
            <a:off x="3652690" y="2045979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Adaptar</a:t>
            </a:r>
          </a:p>
          <a:p>
            <a:pPr algn="ctr"/>
            <a:r>
              <a:rPr lang="es-E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Adaptar ideas, procesos, productos, departamentos, etc.</a:t>
            </a:r>
            <a:r>
              <a:rPr lang="es-ES" sz="800" b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
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09AA20EE-AD0C-4C71-80A3-17A4DBDF44EB}"/>
              </a:ext>
            </a:extLst>
          </p:cNvPr>
          <p:cNvSpPr txBox="1"/>
          <p:nvPr/>
        </p:nvSpPr>
        <p:spPr>
          <a:xfrm>
            <a:off x="4139602" y="1438262"/>
            <a:ext cx="584503" cy="7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0" anchor="b" anchorCtr="0">
            <a:noAutofit/>
          </a:bodyPr>
          <a:lstStyle/>
          <a:p>
            <a:pPr algn="l"/>
            <a:r>
              <a:rPr lang="es-ES" sz="2800" b="1">
                <a:solidFill>
                  <a:srgbClr val="EA7B5B"/>
                </a:solidFill>
                <a:latin typeface="Lato" panose="020F0502020204030203" pitchFamily="34" charset="0"/>
                <a:ea typeface="Roboto"/>
                <a:cs typeface="Poppins" panose="00000500000000000000" pitchFamily="2" charset="0"/>
                <a:sym typeface="Farro"/>
              </a:rPr>
              <a:t>A</a:t>
            </a:r>
            <a:endParaRPr lang="es-ES" sz="2800" b="1" kern="0">
              <a:solidFill>
                <a:srgbClr val="EA7B5B"/>
              </a:solidFill>
              <a:latin typeface="Lato" panose="020F0502020204030203" pitchFamily="34" charset="0"/>
              <a:ea typeface="Roboto"/>
              <a:cs typeface="Poppins" panose="00000500000000000000" pitchFamily="2" charset="0"/>
              <a:sym typeface="Farro"/>
            </a:endParaRPr>
          </a:p>
        </p:txBody>
      </p:sp>
      <p:sp>
        <p:nvSpPr>
          <p:cNvPr id="75" name="Título 1">
            <a:extLst>
              <a:ext uri="{FF2B5EF4-FFF2-40B4-BE49-F238E27FC236}">
                <a16:creationId xmlns:a16="http://schemas.microsoft.com/office/drawing/2014/main" id="{36842E9A-1E3D-4C21-8BDB-F977FF41B759}"/>
              </a:ext>
            </a:extLst>
          </p:cNvPr>
          <p:cNvSpPr txBox="1">
            <a:spLocks/>
          </p:cNvSpPr>
          <p:nvPr/>
        </p:nvSpPr>
        <p:spPr>
          <a:xfrm>
            <a:off x="5340442" y="2023682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Modificar</a:t>
            </a:r>
          </a:p>
          <a:p>
            <a:pPr algn="ctr"/>
            <a:r>
              <a:rPr lang="es-E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Modificar procesos, productos, departamentos, etc.</a:t>
            </a:r>
            <a:r>
              <a:rPr lang="es-ES" sz="800" b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
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3EFD96FD-4147-4419-AD5D-C64B6A9DC71A}"/>
              </a:ext>
            </a:extLst>
          </p:cNvPr>
          <p:cNvSpPr txBox="1"/>
          <p:nvPr/>
        </p:nvSpPr>
        <p:spPr>
          <a:xfrm>
            <a:off x="5755023" y="1429187"/>
            <a:ext cx="584503" cy="7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0" anchor="b" anchorCtr="0">
            <a:noAutofit/>
          </a:bodyPr>
          <a:lstStyle/>
          <a:p>
            <a:pPr algn="l"/>
            <a:r>
              <a:rPr lang="es-ES" sz="2800" b="1">
                <a:solidFill>
                  <a:srgbClr val="EA7B5B"/>
                </a:solidFill>
                <a:latin typeface="Lato" panose="020F0502020204030203" pitchFamily="34" charset="0"/>
                <a:ea typeface="Roboto"/>
                <a:cs typeface="Poppins" panose="00000500000000000000" pitchFamily="2" charset="0"/>
                <a:sym typeface="Farro"/>
              </a:rPr>
              <a:t>M</a:t>
            </a:r>
            <a:endParaRPr lang="es-ES" sz="2800" b="1" kern="0">
              <a:solidFill>
                <a:srgbClr val="EA7B5B"/>
              </a:solidFill>
              <a:latin typeface="Lato" panose="020F0502020204030203" pitchFamily="34" charset="0"/>
              <a:ea typeface="Roboto"/>
              <a:cs typeface="Poppins" panose="00000500000000000000" pitchFamily="2" charset="0"/>
              <a:sym typeface="Farro"/>
            </a:endParaRPr>
          </a:p>
        </p:txBody>
      </p:sp>
      <p:sp>
        <p:nvSpPr>
          <p:cNvPr id="79" name="Título 1">
            <a:extLst>
              <a:ext uri="{FF2B5EF4-FFF2-40B4-BE49-F238E27FC236}">
                <a16:creationId xmlns:a16="http://schemas.microsoft.com/office/drawing/2014/main" id="{E578D7A9-C209-4795-A0B8-7C881BE17F5D}"/>
              </a:ext>
            </a:extLst>
          </p:cNvPr>
          <p:cNvSpPr txBox="1">
            <a:spLocks/>
          </p:cNvSpPr>
          <p:nvPr/>
        </p:nvSpPr>
        <p:spPr>
          <a:xfrm>
            <a:off x="7156189" y="2009866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Extraer otras </a:t>
            </a:r>
            <a:r>
              <a:rPr lang="es-ES" sz="90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posibilidades</a:t>
            </a:r>
          </a:p>
          <a:p>
            <a:pPr algn="ctr"/>
            <a:r>
              <a:rPr lang="en-U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Dar </a:t>
            </a:r>
            <a:r>
              <a:rPr lang="en-US" sz="9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otro</a:t>
            </a:r>
            <a:r>
              <a:rPr lang="en-U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uso</a:t>
            </a:r>
            <a:r>
              <a:rPr lang="en-U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a </a:t>
            </a:r>
            <a:r>
              <a:rPr lang="en-US" sz="9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procesos</a:t>
            </a:r>
            <a:r>
              <a:rPr lang="en-U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9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productos</a:t>
            </a:r>
            <a:r>
              <a:rPr lang="en-U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, personas, etc. </a:t>
            </a:r>
            <a:endParaRPr lang="es-ES" sz="800" b="0">
              <a:solidFill>
                <a:srgbClr val="7F7F7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F74C64BE-4B04-4A5E-AB23-68A3C185F615}"/>
              </a:ext>
            </a:extLst>
          </p:cNvPr>
          <p:cNvSpPr txBox="1"/>
          <p:nvPr/>
        </p:nvSpPr>
        <p:spPr>
          <a:xfrm>
            <a:off x="7660395" y="1429187"/>
            <a:ext cx="584503" cy="7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0" anchor="b" anchorCtr="0">
            <a:noAutofit/>
          </a:bodyPr>
          <a:lstStyle/>
          <a:p>
            <a:pPr algn="l"/>
            <a:r>
              <a:rPr lang="es-ES" sz="2800" b="1" kern="0">
                <a:solidFill>
                  <a:srgbClr val="EA7B5B"/>
                </a:solidFill>
                <a:latin typeface="Lato" panose="020F0502020204030203" pitchFamily="34" charset="0"/>
                <a:ea typeface="Roboto"/>
                <a:cs typeface="Poppins" panose="00000500000000000000" pitchFamily="2" charset="0"/>
                <a:sym typeface="Farro"/>
              </a:rPr>
              <a:t>P</a:t>
            </a:r>
          </a:p>
        </p:txBody>
      </p:sp>
      <p:sp>
        <p:nvSpPr>
          <p:cNvPr id="83" name="Título 1">
            <a:extLst>
              <a:ext uri="{FF2B5EF4-FFF2-40B4-BE49-F238E27FC236}">
                <a16:creationId xmlns:a16="http://schemas.microsoft.com/office/drawing/2014/main" id="{7EE937E1-8BAA-4FC8-B333-A623602B8533}"/>
              </a:ext>
            </a:extLst>
          </p:cNvPr>
          <p:cNvSpPr txBox="1">
            <a:spLocks/>
          </p:cNvSpPr>
          <p:nvPr/>
        </p:nvSpPr>
        <p:spPr>
          <a:xfrm>
            <a:off x="8793192" y="2031583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Eliminar</a:t>
            </a:r>
          </a:p>
          <a:p>
            <a:pPr algn="ctr"/>
            <a:r>
              <a:rPr lang="fr-FR" sz="9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Eliminar</a:t>
            </a:r>
            <a:r>
              <a:rPr lang="fr-FR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fr-FR" sz="9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procesos</a:t>
            </a:r>
            <a:r>
              <a:rPr lang="fr-FR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, </a:t>
            </a:r>
            <a:r>
              <a:rPr lang="fr-FR" sz="9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productos</a:t>
            </a:r>
            <a:r>
              <a:rPr lang="fr-FR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, </a:t>
            </a:r>
            <a:r>
              <a:rPr lang="fr-FR" sz="900" b="0" err="1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inficiencias</a:t>
            </a:r>
            <a:r>
              <a:rPr lang="fr-FR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, etc.</a:t>
            </a:r>
            <a:endParaRPr lang="es-ES" sz="800" b="0">
              <a:solidFill>
                <a:srgbClr val="7F7F7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CE1371F6-2A75-44FC-AB24-3AEDE2E28481}"/>
              </a:ext>
            </a:extLst>
          </p:cNvPr>
          <p:cNvSpPr txBox="1"/>
          <p:nvPr/>
        </p:nvSpPr>
        <p:spPr>
          <a:xfrm>
            <a:off x="9269999" y="1438262"/>
            <a:ext cx="584503" cy="7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0" anchor="b" anchorCtr="0">
            <a:noAutofit/>
          </a:bodyPr>
          <a:lstStyle/>
          <a:p>
            <a:pPr algn="l"/>
            <a:r>
              <a:rPr lang="es-ES" sz="2800" b="1" kern="0">
                <a:solidFill>
                  <a:srgbClr val="EA7B5B"/>
                </a:solidFill>
                <a:latin typeface="Lato" panose="020F0502020204030203" pitchFamily="34" charset="0"/>
                <a:ea typeface="Roboto"/>
                <a:cs typeface="Poppins" panose="00000500000000000000" pitchFamily="2" charset="0"/>
                <a:sym typeface="Farro"/>
              </a:rPr>
              <a:t>E</a:t>
            </a:r>
          </a:p>
        </p:txBody>
      </p:sp>
      <p:sp>
        <p:nvSpPr>
          <p:cNvPr id="87" name="Título 1">
            <a:extLst>
              <a:ext uri="{FF2B5EF4-FFF2-40B4-BE49-F238E27FC236}">
                <a16:creationId xmlns:a16="http://schemas.microsoft.com/office/drawing/2014/main" id="{44D29C2E-6381-44FA-8D45-E89E31B0D37A}"/>
              </a:ext>
            </a:extLst>
          </p:cNvPr>
          <p:cNvSpPr txBox="1">
            <a:spLocks/>
          </p:cNvSpPr>
          <p:nvPr/>
        </p:nvSpPr>
        <p:spPr>
          <a:xfrm>
            <a:off x="10483669" y="2000538"/>
            <a:ext cx="1452825" cy="9576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rgbClr val="E3384A"/>
                </a:solidFill>
                <a:latin typeface="Montserrat" panose="00000500000000000000" pitchFamily="2" charset="0"/>
                <a:ea typeface="Lato" panose="020F05020202040302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Reordenar</a:t>
            </a:r>
          </a:p>
          <a:p>
            <a:pPr algn="ctr"/>
            <a:r>
              <a:rPr lang="es-ES" sz="900" b="0">
                <a:solidFill>
                  <a:srgbClr val="4B4A4B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Reordenar ideas, procesos, departamentos, etc.</a:t>
            </a:r>
            <a:r>
              <a:rPr lang="es-ES" sz="800" b="0">
                <a:solidFill>
                  <a:srgbClr val="7F7F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
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D4B74543-B0F8-4675-BF32-CADB0EFB3ACD}"/>
              </a:ext>
            </a:extLst>
          </p:cNvPr>
          <p:cNvSpPr txBox="1"/>
          <p:nvPr/>
        </p:nvSpPr>
        <p:spPr>
          <a:xfrm>
            <a:off x="10909606" y="1427256"/>
            <a:ext cx="584503" cy="7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0" anchor="b" anchorCtr="0">
            <a:noAutofit/>
          </a:bodyPr>
          <a:lstStyle/>
          <a:p>
            <a:pPr algn="l"/>
            <a:r>
              <a:rPr lang="es-ES" sz="2800" b="1">
                <a:solidFill>
                  <a:srgbClr val="EA7B5B"/>
                </a:solidFill>
                <a:latin typeface="Lato" panose="020F0502020204030203" pitchFamily="34" charset="0"/>
                <a:ea typeface="Roboto"/>
                <a:cs typeface="Poppins" panose="00000500000000000000" pitchFamily="2" charset="0"/>
                <a:sym typeface="Farro"/>
              </a:rPr>
              <a:t>R</a:t>
            </a:r>
            <a:endParaRPr lang="es-ES" sz="2800" b="1" kern="0">
              <a:solidFill>
                <a:srgbClr val="EA7B5B"/>
              </a:solidFill>
              <a:latin typeface="Lato" panose="020F0502020204030203" pitchFamily="34" charset="0"/>
              <a:ea typeface="Roboto"/>
              <a:cs typeface="Poppins" panose="00000500000000000000" pitchFamily="2" charset="0"/>
              <a:sym typeface="Farro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2DD7E6-32BE-CC02-1F99-3248621AFEF1}"/>
              </a:ext>
            </a:extLst>
          </p:cNvPr>
          <p:cNvSpPr txBox="1"/>
          <p:nvPr/>
        </p:nvSpPr>
        <p:spPr>
          <a:xfrm>
            <a:off x="729610" y="654561"/>
            <a:ext cx="2334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err="1">
                <a:solidFill>
                  <a:srgbClr val="EA7B5B"/>
                </a:solidFill>
                <a:latin typeface="Lato" panose="020F0502020204030203" pitchFamily="34" charset="0"/>
                <a:cs typeface="Poppins Medium" pitchFamily="2" charset="77"/>
              </a:rPr>
              <a:t>Scamper</a:t>
            </a:r>
            <a:endParaRPr lang="es-ES" sz="4000" b="1" i="1">
              <a:solidFill>
                <a:srgbClr val="EA7B5B"/>
              </a:solidFill>
              <a:latin typeface="Lato" panose="020F0502020204030203" pitchFamily="34" charset="0"/>
              <a:cs typeface="Poppins Medium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161518-B95A-4A5E-574C-931769E0A604}"/>
              </a:ext>
            </a:extLst>
          </p:cNvPr>
          <p:cNvSpPr txBox="1"/>
          <p:nvPr/>
        </p:nvSpPr>
        <p:spPr>
          <a:xfrm>
            <a:off x="774749" y="260892"/>
            <a:ext cx="3553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Cocreación</a:t>
            </a:r>
            <a:r>
              <a:rPr lang="es-ES" sz="1200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: del prototipo al </a:t>
            </a:r>
            <a:r>
              <a:rPr lang="es-ES" sz="1200" i="1">
                <a:solidFill>
                  <a:srgbClr val="4B4A4B"/>
                </a:solidFill>
                <a:latin typeface="Lato Light" panose="020F0302020204030203" pitchFamily="34" charset="77"/>
                <a:cs typeface="Poppins Light" pitchFamily="2" charset="77"/>
              </a:rPr>
              <a:t>MVP</a:t>
            </a:r>
          </a:p>
        </p:txBody>
      </p:sp>
      <p:sp>
        <p:nvSpPr>
          <p:cNvPr id="5" name="Rectángulo 29">
            <a:extLst>
              <a:ext uri="{FF2B5EF4-FFF2-40B4-BE49-F238E27FC236}">
                <a16:creationId xmlns:a16="http://schemas.microsoft.com/office/drawing/2014/main" id="{D8C6C517-68DC-FDCD-BC89-0730629F3484}"/>
              </a:ext>
            </a:extLst>
          </p:cNvPr>
          <p:cNvSpPr/>
          <p:nvPr/>
        </p:nvSpPr>
        <p:spPr>
          <a:xfrm>
            <a:off x="1937064" y="2697734"/>
            <a:ext cx="1452825" cy="3750889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" name="Rectángulo 29">
            <a:extLst>
              <a:ext uri="{FF2B5EF4-FFF2-40B4-BE49-F238E27FC236}">
                <a16:creationId xmlns:a16="http://schemas.microsoft.com/office/drawing/2014/main" id="{975A21DF-25F2-2EF3-FE66-F60751CBA406}"/>
              </a:ext>
            </a:extLst>
          </p:cNvPr>
          <p:cNvSpPr/>
          <p:nvPr/>
        </p:nvSpPr>
        <p:spPr>
          <a:xfrm>
            <a:off x="3684611" y="2679092"/>
            <a:ext cx="1452825" cy="3750889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solidFill>
              <a:srgbClr val="DC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7" name="Rectángulo 29">
            <a:extLst>
              <a:ext uri="{FF2B5EF4-FFF2-40B4-BE49-F238E27FC236}">
                <a16:creationId xmlns:a16="http://schemas.microsoft.com/office/drawing/2014/main" id="{4FFCDBCF-BDC7-EA6E-99BE-B14530C73D9F}"/>
              </a:ext>
            </a:extLst>
          </p:cNvPr>
          <p:cNvSpPr/>
          <p:nvPr/>
        </p:nvSpPr>
        <p:spPr>
          <a:xfrm>
            <a:off x="5432158" y="2679092"/>
            <a:ext cx="1452825" cy="3750889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ectángulo 29">
            <a:extLst>
              <a:ext uri="{FF2B5EF4-FFF2-40B4-BE49-F238E27FC236}">
                <a16:creationId xmlns:a16="http://schemas.microsoft.com/office/drawing/2014/main" id="{3346CFA2-0D51-8FC8-09AE-C4C73169A092}"/>
              </a:ext>
            </a:extLst>
          </p:cNvPr>
          <p:cNvSpPr/>
          <p:nvPr/>
        </p:nvSpPr>
        <p:spPr>
          <a:xfrm>
            <a:off x="7140681" y="2679092"/>
            <a:ext cx="1452825" cy="3750889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9" name="Rectángulo 29">
            <a:extLst>
              <a:ext uri="{FF2B5EF4-FFF2-40B4-BE49-F238E27FC236}">
                <a16:creationId xmlns:a16="http://schemas.microsoft.com/office/drawing/2014/main" id="{BC798B4B-FA9B-6F82-16BC-3F9332F71FC8}"/>
              </a:ext>
            </a:extLst>
          </p:cNvPr>
          <p:cNvSpPr/>
          <p:nvPr/>
        </p:nvSpPr>
        <p:spPr>
          <a:xfrm>
            <a:off x="8793192" y="2678937"/>
            <a:ext cx="1452825" cy="3750889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29">
            <a:extLst>
              <a:ext uri="{FF2B5EF4-FFF2-40B4-BE49-F238E27FC236}">
                <a16:creationId xmlns:a16="http://schemas.microsoft.com/office/drawing/2014/main" id="{23BCE58B-55A3-12B4-FB2E-8AA33DC59BD9}"/>
              </a:ext>
            </a:extLst>
          </p:cNvPr>
          <p:cNvSpPr/>
          <p:nvPr/>
        </p:nvSpPr>
        <p:spPr>
          <a:xfrm>
            <a:off x="10485612" y="2679092"/>
            <a:ext cx="1452825" cy="3750889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grpSp>
        <p:nvGrpSpPr>
          <p:cNvPr id="2" name="Grupo 2">
            <a:extLst>
              <a:ext uri="{FF2B5EF4-FFF2-40B4-BE49-F238E27FC236}">
                <a16:creationId xmlns:a16="http://schemas.microsoft.com/office/drawing/2014/main" id="{AAD92E04-008C-4BD8-E09E-EB7BBA6FD6D3}"/>
              </a:ext>
            </a:extLst>
          </p:cNvPr>
          <p:cNvGrpSpPr/>
          <p:nvPr/>
        </p:nvGrpSpPr>
        <p:grpSpPr>
          <a:xfrm>
            <a:off x="10804414" y="6254975"/>
            <a:ext cx="1263783" cy="720900"/>
            <a:chOff x="8103310" y="4691231"/>
            <a:chExt cx="947837" cy="540675"/>
          </a:xfrm>
        </p:grpSpPr>
        <p:pic>
          <p:nvPicPr>
            <p:cNvPr id="11" name="Imagen 89">
              <a:extLst>
                <a:ext uri="{FF2B5EF4-FFF2-40B4-BE49-F238E27FC236}">
                  <a16:creationId xmlns:a16="http://schemas.microsoft.com/office/drawing/2014/main" id="{1CAD8B34-1D95-85FF-7EDB-4FF87C85D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103310" y="4768347"/>
              <a:ext cx="768623" cy="386445"/>
            </a:xfrm>
            <a:prstGeom prst="rect">
              <a:avLst/>
            </a:prstGeom>
          </p:spPr>
        </p:pic>
        <p:cxnSp>
          <p:nvCxnSpPr>
            <p:cNvPr id="13" name="Conector recto 3">
              <a:extLst>
                <a:ext uri="{FF2B5EF4-FFF2-40B4-BE49-F238E27FC236}">
                  <a16:creationId xmlns:a16="http://schemas.microsoft.com/office/drawing/2014/main" id="{1106DDD2-6711-ABAB-139C-4151498AAFE2}"/>
                </a:ext>
              </a:extLst>
            </p:cNvPr>
            <p:cNvCxnSpPr/>
            <p:nvPr/>
          </p:nvCxnSpPr>
          <p:spPr>
            <a:xfrm>
              <a:off x="8871932" y="4857917"/>
              <a:ext cx="0" cy="197652"/>
            </a:xfrm>
            <a:prstGeom prst="line">
              <a:avLst/>
            </a:prstGeom>
            <a:ln w="19050">
              <a:solidFill>
                <a:srgbClr val="76A6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Google Shape;11;p1">
              <a:extLst>
                <a:ext uri="{FF2B5EF4-FFF2-40B4-BE49-F238E27FC236}">
                  <a16:creationId xmlns:a16="http://schemas.microsoft.com/office/drawing/2014/main" id="{5A6C0AAD-1C74-B61A-EF95-30088DB91E60}"/>
                </a:ext>
              </a:extLst>
            </p:cNvPr>
            <p:cNvSpPr txBox="1"/>
            <p:nvPr/>
          </p:nvSpPr>
          <p:spPr>
            <a:xfrm>
              <a:off x="8507997" y="4691231"/>
              <a:ext cx="543150" cy="54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0" rIns="0" bIns="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  <a:buSzPts val="1900"/>
              </a:pPr>
              <a:fld id="{00000000-1234-1234-1234-123412341234}" type="slidenum">
                <a:rPr lang="en-US" sz="1400" kern="0">
                  <a:solidFill>
                    <a:srgbClr val="000000"/>
                  </a:solidFill>
                  <a:latin typeface="Robot condensed"/>
                  <a:ea typeface="Lato"/>
                  <a:cs typeface="Lato"/>
                  <a:sym typeface="Lato"/>
                </a:rPr>
                <a:pPr algn="r" defTabSz="1219170">
                  <a:buClr>
                    <a:srgbClr val="000000"/>
                  </a:buClr>
                  <a:buSzPts val="1900"/>
                </a:pPr>
                <a:t>7</a:t>
              </a:fld>
              <a:endParaRPr sz="1400" kern="0" dirty="0">
                <a:solidFill>
                  <a:srgbClr val="000000"/>
                </a:solidFill>
                <a:latin typeface="Robot condensed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2" name="Picture 2" descr="Imagen que contiene firmar, foto, parada, alimentos&#10;&#10;Descripción generada automáticamente">
            <a:extLst>
              <a:ext uri="{FF2B5EF4-FFF2-40B4-BE49-F238E27FC236}">
                <a16:creationId xmlns:a16="http://schemas.microsoft.com/office/drawing/2014/main" id="{AF5E4B74-CFB4-86A6-BBBE-F761960C9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5" y="6472528"/>
            <a:ext cx="1062725" cy="2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0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52B3DBF-DE58-1912-8B98-54C491F4C98D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EA7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716D89C9-687A-2B08-F1B5-A6260CFD3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8490" y="5434692"/>
            <a:ext cx="3263900" cy="46101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4D16FC56-6176-BC94-11D0-AC7E8DCB2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718993"/>
            <a:ext cx="3263900" cy="46101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627DE0-54CB-DE86-6598-B781B9C4B8F1}"/>
              </a:ext>
            </a:extLst>
          </p:cNvPr>
          <p:cNvSpPr txBox="1"/>
          <p:nvPr/>
        </p:nvSpPr>
        <p:spPr>
          <a:xfrm>
            <a:off x="4656769" y="3013501"/>
            <a:ext cx="2878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>
                <a:solidFill>
                  <a:schemeClr val="bg1"/>
                </a:solidFill>
                <a:latin typeface="Lato" panose="020F0502020204030203" pitchFamily="34" charset="0"/>
                <a:cs typeface="Poppins Medium" pitchFamily="2" charset="77"/>
              </a:rPr>
              <a:t>¡Gracias!</a:t>
            </a:r>
          </a:p>
        </p:txBody>
      </p:sp>
      <p:pic>
        <p:nvPicPr>
          <p:cNvPr id="9" name="Imagen 8" descr="Interfaz de usuario gráfica, Aplicación, Icono&#10;&#10;Descripción generada automáticamente">
            <a:extLst>
              <a:ext uri="{FF2B5EF4-FFF2-40B4-BE49-F238E27FC236}">
                <a16:creationId xmlns:a16="http://schemas.microsoft.com/office/drawing/2014/main" id="{E27E572E-30CF-0731-55E1-DCF808A56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939" y="6361888"/>
            <a:ext cx="987851" cy="496111"/>
          </a:xfrm>
          <a:prstGeom prst="rect">
            <a:avLst/>
          </a:prstGeom>
        </p:spPr>
      </p:pic>
      <p:pic>
        <p:nvPicPr>
          <p:cNvPr id="2" name="Picture 2" descr="Imagen que contiene firmar, foto, parada, alimentos&#10;&#10;Descripción generada automáticamente">
            <a:extLst>
              <a:ext uri="{FF2B5EF4-FFF2-40B4-BE49-F238E27FC236}">
                <a16:creationId xmlns:a16="http://schemas.microsoft.com/office/drawing/2014/main" id="{1CB2BCE2-EDDA-7D84-0098-95A0EF33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5" y="6472528"/>
            <a:ext cx="1062725" cy="2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25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ENDESA_PPTtemplate_v2-7JPEG+VECTORLOG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Endesa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6 ESP - Plantilla PowerPoint de Endesa (Febrero - ESP)" id="{C133E7C2-AEB3-47A7-AD5C-B03198CF9B9D}" vid="{F580C53B-34A3-426F-9A1D-EB881970F806}"/>
    </a:ext>
  </a:extLst>
</a:theme>
</file>

<file path=ppt/theme/theme3.xml><?xml version="1.0" encoding="utf-8"?>
<a:theme xmlns:a="http://schemas.openxmlformats.org/drawingml/2006/main" name="5_ENDESA_PPTtemplate_v2-7JPEG+VECTORLOG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Endesa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6 ESP - Plantilla PowerPoint de Endesa (Febrero - ESP)" id="{C133E7C2-AEB3-47A7-AD5C-B03198CF9B9D}" vid="{F580C53B-34A3-426F-9A1D-EB881970F806}"/>
    </a:ext>
  </a:extLst>
</a:theme>
</file>

<file path=ppt/theme/theme4.xml><?xml version="1.0" encoding="utf-8"?>
<a:theme xmlns:a="http://schemas.openxmlformats.org/drawingml/2006/main" name="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D" id="{179E385E-9ABD-554D-89C7-6CDA8A31B48C}" vid="{8F7E6BA2-BAAE-D14C-93F6-AFCAA0FCB71D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0DB3BCFE779C43B190434CE6CD149D" ma:contentTypeVersion="11" ma:contentTypeDescription="Crear nuevo documento." ma:contentTypeScope="" ma:versionID="9ccda56b79053dbe08665ce4375934f9">
  <xsd:schema xmlns:xsd="http://www.w3.org/2001/XMLSchema" xmlns:xs="http://www.w3.org/2001/XMLSchema" xmlns:p="http://schemas.microsoft.com/office/2006/metadata/properties" xmlns:ns2="66fe44bb-cf5d-4220-8c0e-e41d5cf9380f" xmlns:ns3="0c02725d-d6ff-4447-b2b7-909821c9f85b" targetNamespace="http://schemas.microsoft.com/office/2006/metadata/properties" ma:root="true" ma:fieldsID="13e96b95ca923141fa2038e243639d91" ns2:_="" ns3:_="">
    <xsd:import namespace="66fe44bb-cf5d-4220-8c0e-e41d5cf9380f"/>
    <xsd:import namespace="0c02725d-d6ff-4447-b2b7-909821c9f8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e44bb-cf5d-4220-8c0e-e41d5cf938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dc56c6d5-19ef-44d3-ae06-fce0ae8b5f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2725d-d6ff-4447-b2b7-909821c9f85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1d47f7-c552-4dc4-a48c-b218e0548a80}" ma:internalName="TaxCatchAll" ma:showField="CatchAllData" ma:web="0c02725d-d6ff-4447-b2b7-909821c9f8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02725d-d6ff-4447-b2b7-909821c9f85b" xsi:nil="true"/>
    <lcf76f155ced4ddcb4097134ff3c332f xmlns="66fe44bb-cf5d-4220-8c0e-e41d5cf938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E055F0-5324-42A2-BABC-2373202BB844}"/>
</file>

<file path=customXml/itemProps2.xml><?xml version="1.0" encoding="utf-8"?>
<ds:datastoreItem xmlns:ds="http://schemas.openxmlformats.org/officeDocument/2006/customXml" ds:itemID="{62773149-8A60-49B8-8B24-61F289AD4790}"/>
</file>

<file path=customXml/itemProps3.xml><?xml version="1.0" encoding="utf-8"?>
<ds:datastoreItem xmlns:ds="http://schemas.openxmlformats.org/officeDocument/2006/customXml" ds:itemID="{C8D8671C-901E-4D22-8451-DEB425130D00}"/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659</Words>
  <Application>Microsoft Office PowerPoint</Application>
  <PresentationFormat>Panorámica</PresentationFormat>
  <Paragraphs>126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33" baseType="lpstr">
      <vt:lpstr>Arial</vt:lpstr>
      <vt:lpstr>Arvo</vt:lpstr>
      <vt:lpstr>Calibri</vt:lpstr>
      <vt:lpstr>Calibri Light</vt:lpstr>
      <vt:lpstr>Lato</vt:lpstr>
      <vt:lpstr>Lato Black</vt:lpstr>
      <vt:lpstr>Lato Light</vt:lpstr>
      <vt:lpstr>Lucida Grande</vt:lpstr>
      <vt:lpstr>Montserrat</vt:lpstr>
      <vt:lpstr>Nunito Sans ExtraBold</vt:lpstr>
      <vt:lpstr>Nunito Sans Light</vt:lpstr>
      <vt:lpstr>Oswald Light</vt:lpstr>
      <vt:lpstr>Oswald Regular</vt:lpstr>
      <vt:lpstr>Poppins</vt:lpstr>
      <vt:lpstr>Poppins Black</vt:lpstr>
      <vt:lpstr>Poppins SemiBold</vt:lpstr>
      <vt:lpstr>Quicksand</vt:lpstr>
      <vt:lpstr>Repsol</vt:lpstr>
      <vt:lpstr>Robot condensed</vt:lpstr>
      <vt:lpstr>Roboto Condensed</vt:lpstr>
      <vt:lpstr>Roboto Slab</vt:lpstr>
      <vt:lpstr>Tema de Office</vt:lpstr>
      <vt:lpstr>5_ENDESA_PPTtemplate_v2-7JPEG+VECTORLOGO</vt:lpstr>
      <vt:lpstr>5_ENDESA_PPTtemplate_v2-7JPEG+VECTORLOGO</vt:lpstr>
      <vt:lpstr>LD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Rodríguez</dc:creator>
  <cp:lastModifiedBy>Laura Muñoz</cp:lastModifiedBy>
  <cp:revision>1</cp:revision>
  <dcterms:created xsi:type="dcterms:W3CDTF">2022-09-20T08:46:37Z</dcterms:created>
  <dcterms:modified xsi:type="dcterms:W3CDTF">2023-10-03T08:01:04Z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0x010100F00DB3BCFE779C43B190434CE6CD149D</vt:lpwstr>
  </property>
</Properties>
</file>